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6"/>
  </p:notesMasterIdLst>
  <p:sldIdLst>
    <p:sldId id="367" r:id="rId2"/>
    <p:sldId id="274" r:id="rId3"/>
    <p:sldId id="301" r:id="rId4"/>
    <p:sldId id="365" r:id="rId5"/>
    <p:sldId id="359" r:id="rId6"/>
    <p:sldId id="366" r:id="rId7"/>
    <p:sldId id="355" r:id="rId8"/>
    <p:sldId id="356" r:id="rId9"/>
    <p:sldId id="362" r:id="rId10"/>
    <p:sldId id="364" r:id="rId11"/>
    <p:sldId id="360" r:id="rId12"/>
    <p:sldId id="368" r:id="rId13"/>
    <p:sldId id="369" r:id="rId14"/>
    <p:sldId id="277" r:id="rId15"/>
  </p:sldIdLst>
  <p:sldSz cx="12192000" cy="6858000"/>
  <p:notesSz cx="6858000" cy="9144000"/>
  <p:embeddedFontLst>
    <p:embeddedFont>
      <p:font typeface="Andika" panose="020B060402020202020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316D5ED-CCD1-2445-7995-6934166E934F}" name="Glen Jones" initials="GJ" userId="S::glen@emile-education.co.uk::e846aaca-4b24-4b13-b0d0-f2308e16b28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8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5B2AE51-B1C0-DB0E-29EF-818462C24A2A}" v="9" dt="2022-08-16T12:54:13.507"/>
    <p1510:client id="{99CC4854-8C6E-0F83-1BDC-7EB16E0600C8}" v="11" dt="2022-08-16T14:29:44.226"/>
    <p1510:client id="{F5655321-6A29-4762-B715-FCF833B89732}" v="2" dt="2022-08-15T12:01:00.7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len Jones" userId="e846aaca-4b24-4b13-b0d0-f2308e16b284" providerId="ADAL" clId="{EDC6F6A2-6A6A-43CD-B3AC-392C9DB90458}"/>
    <pc:docChg chg="custSel modSld">
      <pc:chgData name="Glen Jones" userId="e846aaca-4b24-4b13-b0d0-f2308e16b284" providerId="ADAL" clId="{EDC6F6A2-6A6A-43CD-B3AC-392C9DB90458}" dt="2022-07-20T13:31:42.968" v="102" actId="20577"/>
      <pc:docMkLst>
        <pc:docMk/>
      </pc:docMkLst>
      <pc:sldChg chg="modSp mod">
        <pc:chgData name="Glen Jones" userId="e846aaca-4b24-4b13-b0d0-f2308e16b284" providerId="ADAL" clId="{EDC6F6A2-6A6A-43CD-B3AC-392C9DB90458}" dt="2022-07-20T13:31:35.297" v="98" actId="20577"/>
        <pc:sldMkLst>
          <pc:docMk/>
          <pc:sldMk cId="0" sldId="277"/>
        </pc:sldMkLst>
        <pc:spChg chg="mod">
          <ac:chgData name="Glen Jones" userId="e846aaca-4b24-4b13-b0d0-f2308e16b284" providerId="ADAL" clId="{EDC6F6A2-6A6A-43CD-B3AC-392C9DB90458}" dt="2022-07-20T13:31:27.168" v="94" actId="20577"/>
          <ac:spMkLst>
            <pc:docMk/>
            <pc:sldMk cId="0" sldId="277"/>
            <ac:spMk id="3" creationId="{14A98FF5-4F3C-D9B6-7AF1-1894F0939983}"/>
          </ac:spMkLst>
        </pc:spChg>
        <pc:spChg chg="mod">
          <ac:chgData name="Glen Jones" userId="e846aaca-4b24-4b13-b0d0-f2308e16b284" providerId="ADAL" clId="{EDC6F6A2-6A6A-43CD-B3AC-392C9DB90458}" dt="2022-07-20T13:31:35.297" v="98" actId="20577"/>
          <ac:spMkLst>
            <pc:docMk/>
            <pc:sldMk cId="0" sldId="277"/>
            <ac:spMk id="5" creationId="{D904D6C1-734D-0AB9-F629-AB913652AEC5}"/>
          </ac:spMkLst>
        </pc:spChg>
      </pc:sldChg>
      <pc:sldChg chg="modSp mod">
        <pc:chgData name="Glen Jones" userId="e846aaca-4b24-4b13-b0d0-f2308e16b284" providerId="ADAL" clId="{EDC6F6A2-6A6A-43CD-B3AC-392C9DB90458}" dt="2022-07-20T13:31:42.968" v="102" actId="20577"/>
        <pc:sldMkLst>
          <pc:docMk/>
          <pc:sldMk cId="3694644798" sldId="334"/>
        </pc:sldMkLst>
        <pc:graphicFrameChg chg="modGraphic">
          <ac:chgData name="Glen Jones" userId="e846aaca-4b24-4b13-b0d0-f2308e16b284" providerId="ADAL" clId="{EDC6F6A2-6A6A-43CD-B3AC-392C9DB90458}" dt="2022-07-20T13:31:42.968" v="102" actId="20577"/>
          <ac:graphicFrameMkLst>
            <pc:docMk/>
            <pc:sldMk cId="3694644798" sldId="334"/>
            <ac:graphicFrameMk id="4" creationId="{DB0EE452-70C0-102D-075B-300CFED5F4A5}"/>
          </ac:graphicFrameMkLst>
        </pc:graphicFrameChg>
      </pc:sldChg>
      <pc:sldChg chg="addSp delSp modSp mod">
        <pc:chgData name="Glen Jones" userId="e846aaca-4b24-4b13-b0d0-f2308e16b284" providerId="ADAL" clId="{EDC6F6A2-6A6A-43CD-B3AC-392C9DB90458}" dt="2022-07-20T13:26:54.474" v="4" actId="167"/>
        <pc:sldMkLst>
          <pc:docMk/>
          <pc:sldMk cId="3834312811" sldId="355"/>
        </pc:sldMkLst>
        <pc:picChg chg="del">
          <ac:chgData name="Glen Jones" userId="e846aaca-4b24-4b13-b0d0-f2308e16b284" providerId="ADAL" clId="{EDC6F6A2-6A6A-43CD-B3AC-392C9DB90458}" dt="2022-07-20T13:26:49.115" v="0" actId="478"/>
          <ac:picMkLst>
            <pc:docMk/>
            <pc:sldMk cId="3834312811" sldId="355"/>
            <ac:picMk id="4" creationId="{DDEC88FD-9D71-8EEF-3D4E-02B2A0573F12}"/>
          </ac:picMkLst>
        </pc:picChg>
        <pc:picChg chg="add mod ord">
          <ac:chgData name="Glen Jones" userId="e846aaca-4b24-4b13-b0d0-f2308e16b284" providerId="ADAL" clId="{EDC6F6A2-6A6A-43CD-B3AC-392C9DB90458}" dt="2022-07-20T13:26:54.474" v="4" actId="167"/>
          <ac:picMkLst>
            <pc:docMk/>
            <pc:sldMk cId="3834312811" sldId="355"/>
            <ac:picMk id="6" creationId="{AF5A7BF2-9A77-313F-144C-1A6DF2B5BB77}"/>
          </ac:picMkLst>
        </pc:picChg>
      </pc:sldChg>
      <pc:sldChg chg="addSp delSp modSp mod">
        <pc:chgData name="Glen Jones" userId="e846aaca-4b24-4b13-b0d0-f2308e16b284" providerId="ADAL" clId="{EDC6F6A2-6A6A-43CD-B3AC-392C9DB90458}" dt="2022-07-20T13:27:07.082" v="7" actId="167"/>
        <pc:sldMkLst>
          <pc:docMk/>
          <pc:sldMk cId="3290956685" sldId="356"/>
        </pc:sldMkLst>
        <pc:picChg chg="add mod ord">
          <ac:chgData name="Glen Jones" userId="e846aaca-4b24-4b13-b0d0-f2308e16b284" providerId="ADAL" clId="{EDC6F6A2-6A6A-43CD-B3AC-392C9DB90458}" dt="2022-07-20T13:27:07.082" v="7" actId="167"/>
          <ac:picMkLst>
            <pc:docMk/>
            <pc:sldMk cId="3290956685" sldId="356"/>
            <ac:picMk id="15" creationId="{35E946BA-26E4-1F54-8770-2928F87E00E7}"/>
          </ac:picMkLst>
        </pc:picChg>
        <pc:picChg chg="del">
          <ac:chgData name="Glen Jones" userId="e846aaca-4b24-4b13-b0d0-f2308e16b284" providerId="ADAL" clId="{EDC6F6A2-6A6A-43CD-B3AC-392C9DB90458}" dt="2022-07-20T13:27:02.849" v="5" actId="478"/>
          <ac:picMkLst>
            <pc:docMk/>
            <pc:sldMk cId="3290956685" sldId="356"/>
            <ac:picMk id="34" creationId="{E8456B4C-BFF2-A6C5-BF1C-8DD32B005822}"/>
          </ac:picMkLst>
        </pc:picChg>
      </pc:sldChg>
      <pc:sldChg chg="addSp delSp modSp mod modAnim">
        <pc:chgData name="Glen Jones" userId="e846aaca-4b24-4b13-b0d0-f2308e16b284" providerId="ADAL" clId="{EDC6F6A2-6A6A-43CD-B3AC-392C9DB90458}" dt="2022-07-20T13:31:01.968" v="87"/>
        <pc:sldMkLst>
          <pc:docMk/>
          <pc:sldMk cId="3555105918" sldId="357"/>
        </pc:sldMkLst>
        <pc:spChg chg="mod">
          <ac:chgData name="Glen Jones" userId="e846aaca-4b24-4b13-b0d0-f2308e16b284" providerId="ADAL" clId="{EDC6F6A2-6A6A-43CD-B3AC-392C9DB90458}" dt="2022-07-20T13:28:15.912" v="31" actId="20577"/>
          <ac:spMkLst>
            <pc:docMk/>
            <pc:sldMk cId="3555105918" sldId="357"/>
            <ac:spMk id="6" creationId="{B3A040A7-35CA-8767-822D-DBD9664B6C90}"/>
          </ac:spMkLst>
        </pc:spChg>
        <pc:spChg chg="mod">
          <ac:chgData name="Glen Jones" userId="e846aaca-4b24-4b13-b0d0-f2308e16b284" providerId="ADAL" clId="{EDC6F6A2-6A6A-43CD-B3AC-392C9DB90458}" dt="2022-07-20T13:28:13.216" v="29" actId="6549"/>
          <ac:spMkLst>
            <pc:docMk/>
            <pc:sldMk cId="3555105918" sldId="357"/>
            <ac:spMk id="16" creationId="{0FE7A653-4ED8-B37C-3E18-3704C0AA5F21}"/>
          </ac:spMkLst>
        </pc:spChg>
        <pc:spChg chg="mod">
          <ac:chgData name="Glen Jones" userId="e846aaca-4b24-4b13-b0d0-f2308e16b284" providerId="ADAL" clId="{EDC6F6A2-6A6A-43CD-B3AC-392C9DB90458}" dt="2022-07-20T13:28:42.145" v="45" actId="6549"/>
          <ac:spMkLst>
            <pc:docMk/>
            <pc:sldMk cId="3555105918" sldId="357"/>
            <ac:spMk id="17" creationId="{EABFA501-86CD-E2E7-3D0D-9C5AFF67FE42}"/>
          </ac:spMkLst>
        </pc:spChg>
        <pc:spChg chg="mod">
          <ac:chgData name="Glen Jones" userId="e846aaca-4b24-4b13-b0d0-f2308e16b284" providerId="ADAL" clId="{EDC6F6A2-6A6A-43CD-B3AC-392C9DB90458}" dt="2022-07-20T13:29:37.248" v="64" actId="6549"/>
          <ac:spMkLst>
            <pc:docMk/>
            <pc:sldMk cId="3555105918" sldId="357"/>
            <ac:spMk id="18" creationId="{FC6242E5-13CC-5E55-E90C-C32E7BAFEAFB}"/>
          </ac:spMkLst>
        </pc:spChg>
        <pc:spChg chg="mod">
          <ac:chgData name="Glen Jones" userId="e846aaca-4b24-4b13-b0d0-f2308e16b284" providerId="ADAL" clId="{EDC6F6A2-6A6A-43CD-B3AC-392C9DB90458}" dt="2022-07-20T13:29:07.136" v="54" actId="14100"/>
          <ac:spMkLst>
            <pc:docMk/>
            <pc:sldMk cId="3555105918" sldId="357"/>
            <ac:spMk id="23" creationId="{8EEB63BA-8595-ED8E-2088-64657FD8E2BC}"/>
          </ac:spMkLst>
        </pc:spChg>
        <pc:spChg chg="mod">
          <ac:chgData name="Glen Jones" userId="e846aaca-4b24-4b13-b0d0-f2308e16b284" providerId="ADAL" clId="{EDC6F6A2-6A6A-43CD-B3AC-392C9DB90458}" dt="2022-07-20T13:28:17.977" v="33" actId="20577"/>
          <ac:spMkLst>
            <pc:docMk/>
            <pc:sldMk cId="3555105918" sldId="357"/>
            <ac:spMk id="29" creationId="{49A7DB34-3885-D257-7F1B-EE1B98349B61}"/>
          </ac:spMkLst>
        </pc:spChg>
        <pc:spChg chg="mod">
          <ac:chgData name="Glen Jones" userId="e846aaca-4b24-4b13-b0d0-f2308e16b284" providerId="ADAL" clId="{EDC6F6A2-6A6A-43CD-B3AC-392C9DB90458}" dt="2022-07-20T13:27:38.753" v="14" actId="6549"/>
          <ac:spMkLst>
            <pc:docMk/>
            <pc:sldMk cId="3555105918" sldId="357"/>
            <ac:spMk id="30" creationId="{01CE0B5B-C9F8-6AD3-6CC6-F6D3E8DA3367}"/>
          </ac:spMkLst>
        </pc:spChg>
        <pc:spChg chg="mod">
          <ac:chgData name="Glen Jones" userId="e846aaca-4b24-4b13-b0d0-f2308e16b284" providerId="ADAL" clId="{EDC6F6A2-6A6A-43CD-B3AC-392C9DB90458}" dt="2022-07-20T13:29:18.191" v="56" actId="1076"/>
          <ac:spMkLst>
            <pc:docMk/>
            <pc:sldMk cId="3555105918" sldId="357"/>
            <ac:spMk id="32" creationId="{92341AFB-1728-5A3D-6D42-C512251884AE}"/>
          </ac:spMkLst>
        </pc:spChg>
        <pc:spChg chg="mod">
          <ac:chgData name="Glen Jones" userId="e846aaca-4b24-4b13-b0d0-f2308e16b284" providerId="ADAL" clId="{EDC6F6A2-6A6A-43CD-B3AC-392C9DB90458}" dt="2022-07-20T13:27:48.464" v="20" actId="20577"/>
          <ac:spMkLst>
            <pc:docMk/>
            <pc:sldMk cId="3555105918" sldId="357"/>
            <ac:spMk id="33" creationId="{428D3DA3-8147-C45B-3810-D742F21B5518}"/>
          </ac:spMkLst>
        </pc:spChg>
        <pc:spChg chg="mod">
          <ac:chgData name="Glen Jones" userId="e846aaca-4b24-4b13-b0d0-f2308e16b284" providerId="ADAL" clId="{EDC6F6A2-6A6A-43CD-B3AC-392C9DB90458}" dt="2022-07-20T13:27:55.737" v="22" actId="14100"/>
          <ac:spMkLst>
            <pc:docMk/>
            <pc:sldMk cId="3555105918" sldId="357"/>
            <ac:spMk id="34" creationId="{958B753A-001E-1B26-62A2-9B47A21E4821}"/>
          </ac:spMkLst>
        </pc:spChg>
        <pc:spChg chg="del">
          <ac:chgData name="Glen Jones" userId="e846aaca-4b24-4b13-b0d0-f2308e16b284" providerId="ADAL" clId="{EDC6F6A2-6A6A-43CD-B3AC-392C9DB90458}" dt="2022-07-20T13:29:56.760" v="72" actId="478"/>
          <ac:spMkLst>
            <pc:docMk/>
            <pc:sldMk cId="3555105918" sldId="357"/>
            <ac:spMk id="35" creationId="{1C146586-BD90-DAA5-6C02-8CD170225EE2}"/>
          </ac:spMkLst>
        </pc:spChg>
        <pc:spChg chg="add mod">
          <ac:chgData name="Glen Jones" userId="e846aaca-4b24-4b13-b0d0-f2308e16b284" providerId="ADAL" clId="{EDC6F6A2-6A6A-43CD-B3AC-392C9DB90458}" dt="2022-07-20T13:30:36.424" v="83" actId="1076"/>
          <ac:spMkLst>
            <pc:docMk/>
            <pc:sldMk cId="3555105918" sldId="357"/>
            <ac:spMk id="40" creationId="{C92ADB4A-62C6-C4C3-BEBA-0AFBB9F53C33}"/>
          </ac:spMkLst>
        </pc:spChg>
        <pc:spChg chg="mod">
          <ac:chgData name="Glen Jones" userId="e846aaca-4b24-4b13-b0d0-f2308e16b284" providerId="ADAL" clId="{EDC6F6A2-6A6A-43CD-B3AC-392C9DB90458}" dt="2022-07-20T13:28:22.680" v="34" actId="14100"/>
          <ac:spMkLst>
            <pc:docMk/>
            <pc:sldMk cId="3555105918" sldId="357"/>
            <ac:spMk id="41" creationId="{AF2D335D-0F20-0726-2A7A-E475D028A73B}"/>
          </ac:spMkLst>
        </pc:spChg>
        <pc:spChg chg="mod">
          <ac:chgData name="Glen Jones" userId="e846aaca-4b24-4b13-b0d0-f2308e16b284" providerId="ADAL" clId="{EDC6F6A2-6A6A-43CD-B3AC-392C9DB90458}" dt="2022-07-20T13:29:12.448" v="55" actId="1076"/>
          <ac:spMkLst>
            <pc:docMk/>
            <pc:sldMk cId="3555105918" sldId="357"/>
            <ac:spMk id="42" creationId="{0CC2FEE5-AB3C-841F-CCCB-EF774BCA2D88}"/>
          </ac:spMkLst>
        </pc:spChg>
        <pc:spChg chg="mod">
          <ac:chgData name="Glen Jones" userId="e846aaca-4b24-4b13-b0d0-f2308e16b284" providerId="ADAL" clId="{EDC6F6A2-6A6A-43CD-B3AC-392C9DB90458}" dt="2022-07-20T13:28:32.240" v="39" actId="14100"/>
          <ac:spMkLst>
            <pc:docMk/>
            <pc:sldMk cId="3555105918" sldId="357"/>
            <ac:spMk id="43" creationId="{D7B88787-D454-A56A-FCF1-53F318C153F3}"/>
          </ac:spMkLst>
        </pc:spChg>
        <pc:spChg chg="mod">
          <ac:chgData name="Glen Jones" userId="e846aaca-4b24-4b13-b0d0-f2308e16b284" providerId="ADAL" clId="{EDC6F6A2-6A6A-43CD-B3AC-392C9DB90458}" dt="2022-07-20T13:29:00.592" v="52" actId="14100"/>
          <ac:spMkLst>
            <pc:docMk/>
            <pc:sldMk cId="3555105918" sldId="357"/>
            <ac:spMk id="47" creationId="{514580B9-2683-D457-CF52-66C51E280E80}"/>
          </ac:spMkLst>
        </pc:spChg>
        <pc:spChg chg="mod">
          <ac:chgData name="Glen Jones" userId="e846aaca-4b24-4b13-b0d0-f2308e16b284" providerId="ADAL" clId="{EDC6F6A2-6A6A-43CD-B3AC-392C9DB90458}" dt="2022-07-20T13:27:43.009" v="16" actId="20577"/>
          <ac:spMkLst>
            <pc:docMk/>
            <pc:sldMk cId="3555105918" sldId="357"/>
            <ac:spMk id="49" creationId="{76AC4711-52D2-4FA8-E1FA-58322E6124C6}"/>
          </ac:spMkLst>
        </pc:spChg>
        <pc:spChg chg="mod">
          <ac:chgData name="Glen Jones" userId="e846aaca-4b24-4b13-b0d0-f2308e16b284" providerId="ADAL" clId="{EDC6F6A2-6A6A-43CD-B3AC-392C9DB90458}" dt="2022-07-20T13:27:45.857" v="18" actId="20577"/>
          <ac:spMkLst>
            <pc:docMk/>
            <pc:sldMk cId="3555105918" sldId="357"/>
            <ac:spMk id="50" creationId="{1FDFC038-F521-E84F-3F7E-E826E06574D8}"/>
          </ac:spMkLst>
        </pc:spChg>
        <pc:spChg chg="mod">
          <ac:chgData name="Glen Jones" userId="e846aaca-4b24-4b13-b0d0-f2308e16b284" providerId="ADAL" clId="{EDC6F6A2-6A6A-43CD-B3AC-392C9DB90458}" dt="2022-07-20T13:28:52.473" v="51" actId="6549"/>
          <ac:spMkLst>
            <pc:docMk/>
            <pc:sldMk cId="3555105918" sldId="357"/>
            <ac:spMk id="51" creationId="{440AA483-C337-666E-AF27-F165C8DC8CEE}"/>
          </ac:spMkLst>
        </pc:spChg>
        <pc:spChg chg="mod">
          <ac:chgData name="Glen Jones" userId="e846aaca-4b24-4b13-b0d0-f2308e16b284" providerId="ADAL" clId="{EDC6F6A2-6A6A-43CD-B3AC-392C9DB90458}" dt="2022-07-20T13:30:45.785" v="86" actId="14100"/>
          <ac:spMkLst>
            <pc:docMk/>
            <pc:sldMk cId="3555105918" sldId="357"/>
            <ac:spMk id="52" creationId="{91998CB8-4C9D-5B16-BFEB-1AF2F737C4B8}"/>
          </ac:spMkLst>
        </pc:spChg>
        <pc:spChg chg="mod">
          <ac:chgData name="Glen Jones" userId="e846aaca-4b24-4b13-b0d0-f2308e16b284" providerId="ADAL" clId="{EDC6F6A2-6A6A-43CD-B3AC-392C9DB90458}" dt="2022-07-20T13:30:36.424" v="83" actId="1076"/>
          <ac:spMkLst>
            <pc:docMk/>
            <pc:sldMk cId="3555105918" sldId="357"/>
            <ac:spMk id="53" creationId="{205793BA-0D65-2CB8-1557-32E64E3AF4CE}"/>
          </ac:spMkLst>
        </pc:spChg>
        <pc:spChg chg="add mod">
          <ac:chgData name="Glen Jones" userId="e846aaca-4b24-4b13-b0d0-f2308e16b284" providerId="ADAL" clId="{EDC6F6A2-6A6A-43CD-B3AC-392C9DB90458}" dt="2022-07-20T13:30:36.424" v="83" actId="1076"/>
          <ac:spMkLst>
            <pc:docMk/>
            <pc:sldMk cId="3555105918" sldId="357"/>
            <ac:spMk id="55" creationId="{0A859AC0-21DE-2055-77D9-3CB94FA93A8C}"/>
          </ac:spMkLst>
        </pc:spChg>
        <pc:spChg chg="mod">
          <ac:chgData name="Glen Jones" userId="e846aaca-4b24-4b13-b0d0-f2308e16b284" providerId="ADAL" clId="{EDC6F6A2-6A6A-43CD-B3AC-392C9DB90458}" dt="2022-07-20T13:30:36.424" v="83" actId="1076"/>
          <ac:spMkLst>
            <pc:docMk/>
            <pc:sldMk cId="3555105918" sldId="357"/>
            <ac:spMk id="56" creationId="{92AEFF99-5D91-F1C6-5B69-EC4307C3CD0B}"/>
          </ac:spMkLst>
        </pc:spChg>
        <pc:spChg chg="mod">
          <ac:chgData name="Glen Jones" userId="e846aaca-4b24-4b13-b0d0-f2308e16b284" providerId="ADAL" clId="{EDC6F6A2-6A6A-43CD-B3AC-392C9DB90458}" dt="2022-07-20T13:30:36.424" v="83" actId="1076"/>
          <ac:spMkLst>
            <pc:docMk/>
            <pc:sldMk cId="3555105918" sldId="357"/>
            <ac:spMk id="57" creationId="{D41BD30D-5BC0-3101-EDA9-B7CF188CBCD9}"/>
          </ac:spMkLst>
        </pc:spChg>
        <pc:spChg chg="mod">
          <ac:chgData name="Glen Jones" userId="e846aaca-4b24-4b13-b0d0-f2308e16b284" providerId="ADAL" clId="{EDC6F6A2-6A6A-43CD-B3AC-392C9DB90458}" dt="2022-07-20T13:30:36.424" v="83" actId="1076"/>
          <ac:spMkLst>
            <pc:docMk/>
            <pc:sldMk cId="3555105918" sldId="357"/>
            <ac:spMk id="58" creationId="{582A38AC-0320-06A9-5CF4-AF752918B0E4}"/>
          </ac:spMkLst>
        </pc:spChg>
        <pc:spChg chg="mod">
          <ac:chgData name="Glen Jones" userId="e846aaca-4b24-4b13-b0d0-f2308e16b284" providerId="ADAL" clId="{EDC6F6A2-6A6A-43CD-B3AC-392C9DB90458}" dt="2022-07-20T13:30:36.424" v="83" actId="1076"/>
          <ac:spMkLst>
            <pc:docMk/>
            <pc:sldMk cId="3555105918" sldId="357"/>
            <ac:spMk id="59" creationId="{63F31AF2-4F50-BE18-5A9E-596ECED41EBB}"/>
          </ac:spMkLst>
        </pc:spChg>
      </pc:sldChg>
      <pc:sldChg chg="addSp delSp modSp mod modAnim">
        <pc:chgData name="Glen Jones" userId="e846aaca-4b24-4b13-b0d0-f2308e16b284" providerId="ADAL" clId="{EDC6F6A2-6A6A-43CD-B3AC-392C9DB90458}" dt="2022-07-20T13:31:13.903" v="90"/>
        <pc:sldMkLst>
          <pc:docMk/>
          <pc:sldMk cId="3811246049" sldId="358"/>
        </pc:sldMkLst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39" creationId="{16833D41-597D-125D-8532-07CD4326999D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40" creationId="{CD227AB3-B288-6EC1-70D4-439412FB3A23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41" creationId="{31A2C6D3-9F07-E538-5A19-E60A431EDB29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42" creationId="{BC1F127F-99DE-25C6-F14E-E94921C7EA27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43" creationId="{DF506B06-B224-73CC-11CB-B1DBF6E27931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44" creationId="{4E8CF7D7-CE32-2754-367F-386AF72FECBE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45" creationId="{0D666D9A-6C5C-0DA9-8F44-6DD0668FD366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46" creationId="{862745FA-A12C-0044-8F1D-F989C16A4CE1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47" creationId="{E2F03409-8FEF-00A4-6569-2B3935730A73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48" creationId="{07BEE12C-260F-7DF8-2DD0-901B78DBE61A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49" creationId="{57ED109B-F261-3661-B0C5-4C6FE8AA2C84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50" creationId="{C060A3D3-292E-7EE4-D377-68E9C0B41915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51" creationId="{665B3A06-07AD-777A-E8DC-84877E5E0BA6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52" creationId="{ECAED296-35F8-A504-A946-AE5D58866217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53" creationId="{0BA087D4-B46D-393C-4CC2-1EB77AD0E407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55" creationId="{7E7C4E65-91E6-8C40-18CC-E7C26C122ED7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56" creationId="{14B02319-5A28-05FC-B8F8-A75AD73A34AA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57" creationId="{25E88F1F-5691-B2C2-9C4F-B1928A633C08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58" creationId="{B2B28377-ACBE-1061-8526-BDEA2A8F72F8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59" creationId="{D28DA01B-CE4D-B149-1219-A416815E39CA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60" creationId="{7E920D8A-D468-9B51-0AAC-A8257B4626FA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61" creationId="{DB18849B-EA5D-A7A2-2151-2E43278701D7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62" creationId="{C454069C-B560-0476-8911-71F2B710C970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63" creationId="{8C4B4375-002F-EE89-3EFA-6184349E201E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64" creationId="{79F09C6D-11A2-5614-531E-EAA9D6FAEFB2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65" creationId="{8DDEE90B-32B2-4F8F-C119-1B700ADE8377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66" creationId="{EB66F72C-7DBB-0425-5E95-AD5C07DA0195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67" creationId="{E8F4970D-74C5-DBFA-96D4-5255C9440330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68" creationId="{2447E658-DC52-28CE-1764-16D29B498A2C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69" creationId="{338D1146-4EC9-C667-FDB1-33B81AF14D60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70" creationId="{769B90E9-B04A-CF2B-FE10-0A57DB4BED1C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71" creationId="{E274296E-277E-0F7D-BA9F-82F6A8535A77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72" creationId="{709CC889-47F2-2B81-0309-688DD397F121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73" creationId="{0BA6744E-6A2F-F3CB-E24F-3D11E94EAD4A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74" creationId="{D3A5A102-0DBC-CF7C-4C1D-8C3EE7EBD72E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75" creationId="{A7C38EF9-6101-A2C4-682F-0A8590CEF650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76" creationId="{D68A6F0A-437C-D86A-268B-895BB4C3E822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77" creationId="{66EADFDD-99EE-6017-EB5D-0C6F5CDB08C2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78" creationId="{E2445E42-3A8B-F9CE-B42C-6908CA317E3C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79" creationId="{3DA3BAF7-71DF-9C26-5E15-78225E0DB6FD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80" creationId="{8E8616DF-8518-4757-2BC1-10A2FCDD4943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81" creationId="{5E904D53-1703-24AF-D73E-DDF98266B601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82" creationId="{F7DB881E-503A-581D-F521-9C1ECBAEAAE8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83" creationId="{210E02B2-97E8-7EDA-0861-40D6F13E49FB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84" creationId="{129681FD-68E1-B969-1ED1-0459054EE74D}"/>
          </ac:spMkLst>
        </pc:spChg>
        <pc:spChg chg="del">
          <ac:chgData name="Glen Jones" userId="e846aaca-4b24-4b13-b0d0-f2308e16b284" providerId="ADAL" clId="{EDC6F6A2-6A6A-43CD-B3AC-392C9DB90458}" dt="2022-07-20T13:31:11.712" v="88" actId="478"/>
          <ac:spMkLst>
            <pc:docMk/>
            <pc:sldMk cId="3811246049" sldId="358"/>
            <ac:spMk id="85" creationId="{BF1887D1-8D0D-0906-1606-BC179F55CF75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86" creationId="{C7F4E752-5BBD-8776-A8E5-7244015AE9D1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87" creationId="{2648EF97-FBEE-0806-B9A9-65B86B0CCDF8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88" creationId="{32C74BF6-D06B-E7E8-DC6C-A186D96C0DD4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89" creationId="{EBA2C4ED-A361-8E8C-C869-395B6F5634B7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90" creationId="{0A2B6DC9-7A0F-8BB1-266D-63D9207820DB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91" creationId="{72DD8543-2D89-31EA-2F0E-8F66E1D2C3C9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92" creationId="{38480DCF-E036-4F6C-25AE-FD0331E9E988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93" creationId="{2878095A-7BE9-6F65-6EC3-3A3EA07345E5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94" creationId="{5EC30351-C945-CA84-AC00-894215760489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95" creationId="{E3757444-9D2E-68A4-4177-107BD9AB685F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96" creationId="{77F9CC4B-1F96-7345-AD86-88552598F17B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97" creationId="{7351BBC9-CBDC-0E1D-2F54-8F2F7308C180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98" creationId="{9937B7DB-0EF2-87C2-F65B-5B5F29FC4321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99" creationId="{5862A361-0A53-1AF8-B29A-329F15FE9A24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100" creationId="{D4E9E884-1541-4683-F5A2-478B7AE1F551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101" creationId="{BE68F4A2-55CE-F519-0A9C-ADB6DDEED26C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102" creationId="{CFB89E8B-FCBB-A09F-DB83-F33C089EF1F2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103" creationId="{2D55A88F-8496-66D2-554E-9D6CA063FD7A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104" creationId="{301A4336-E951-33DB-A6B3-AFD8728731FD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105" creationId="{0B311400-AF6E-706D-99AB-847A548757AB}"/>
          </ac:spMkLst>
        </pc:spChg>
        <pc:spChg chg="add mod">
          <ac:chgData name="Glen Jones" userId="e846aaca-4b24-4b13-b0d0-f2308e16b284" providerId="ADAL" clId="{EDC6F6A2-6A6A-43CD-B3AC-392C9DB90458}" dt="2022-07-20T13:31:12.706" v="89"/>
          <ac:spMkLst>
            <pc:docMk/>
            <pc:sldMk cId="3811246049" sldId="358"/>
            <ac:spMk id="106" creationId="{7AA17175-2D76-0F96-55BA-71031DC656AA}"/>
          </ac:spMkLst>
        </pc:spChg>
      </pc:sldChg>
    </pc:docChg>
  </pc:docChgLst>
  <pc:docChgLst>
    <pc:chgData name="Guest User" userId="S::urn:spo:anon#0132ecc7dd6f00fc8dd92cc7dd0c2cb9f8ec0381dcbfed889610284301928148::" providerId="AD" clId="Web-{99CC4854-8C6E-0F83-1BDC-7EB16E0600C8}"/>
    <pc:docChg chg="modSld">
      <pc:chgData name="Guest User" userId="S::urn:spo:anon#0132ecc7dd6f00fc8dd92cc7dd0c2cb9f8ec0381dcbfed889610284301928148::" providerId="AD" clId="Web-{99CC4854-8C6E-0F83-1BDC-7EB16E0600C8}" dt="2022-08-16T14:29:44.226" v="10" actId="20577"/>
      <pc:docMkLst>
        <pc:docMk/>
      </pc:docMkLst>
      <pc:sldChg chg="modSp">
        <pc:chgData name="Guest User" userId="S::urn:spo:anon#0132ecc7dd6f00fc8dd92cc7dd0c2cb9f8ec0381dcbfed889610284301928148::" providerId="AD" clId="Web-{99CC4854-8C6E-0F83-1BDC-7EB16E0600C8}" dt="2022-08-16T14:29:38.335" v="8" actId="20577"/>
        <pc:sldMkLst>
          <pc:docMk/>
          <pc:sldMk cId="4010327805" sldId="274"/>
        </pc:sldMkLst>
        <pc:spChg chg="mod">
          <ac:chgData name="Guest User" userId="S::urn:spo:anon#0132ecc7dd6f00fc8dd92cc7dd0c2cb9f8ec0381dcbfed889610284301928148::" providerId="AD" clId="Web-{99CC4854-8C6E-0F83-1BDC-7EB16E0600C8}" dt="2022-08-16T14:29:38.335" v="8" actId="20577"/>
          <ac:spMkLst>
            <pc:docMk/>
            <pc:sldMk cId="4010327805" sldId="274"/>
            <ac:spMk id="2" creationId="{702E7211-B3C0-8C62-17A1-5F712D739FBA}"/>
          </ac:spMkLst>
        </pc:spChg>
      </pc:sldChg>
      <pc:sldChg chg="modSp">
        <pc:chgData name="Guest User" userId="S::urn:spo:anon#0132ecc7dd6f00fc8dd92cc7dd0c2cb9f8ec0381dcbfed889610284301928148::" providerId="AD" clId="Web-{99CC4854-8C6E-0F83-1BDC-7EB16E0600C8}" dt="2022-08-16T14:29:44.226" v="10" actId="20577"/>
        <pc:sldMkLst>
          <pc:docMk/>
          <pc:sldMk cId="3290956685" sldId="356"/>
        </pc:sldMkLst>
        <pc:spChg chg="mod">
          <ac:chgData name="Guest User" userId="S::urn:spo:anon#0132ecc7dd6f00fc8dd92cc7dd0c2cb9f8ec0381dcbfed889610284301928148::" providerId="AD" clId="Web-{99CC4854-8C6E-0F83-1BDC-7EB16E0600C8}" dt="2022-08-16T14:29:44.226" v="10" actId="20577"/>
          <ac:spMkLst>
            <pc:docMk/>
            <pc:sldMk cId="3290956685" sldId="356"/>
            <ac:spMk id="3" creationId="{FA79B487-2B39-D1FB-C619-7086E17203C8}"/>
          </ac:spMkLst>
        </pc:spChg>
      </pc:sldChg>
    </pc:docChg>
  </pc:docChgLst>
  <pc:docChgLst>
    <pc:chgData name="Glen Jones" userId="e846aaca-4b24-4b13-b0d0-f2308e16b284" providerId="ADAL" clId="{99602FF4-D91B-445D-B640-F268CDF5C0A7}"/>
    <pc:docChg chg="custSel modSld">
      <pc:chgData name="Glen Jones" userId="e846aaca-4b24-4b13-b0d0-f2308e16b284" providerId="ADAL" clId="{99602FF4-D91B-445D-B640-F268CDF5C0A7}" dt="2022-06-28T18:04:01.522" v="56" actId="1076"/>
      <pc:docMkLst>
        <pc:docMk/>
      </pc:docMkLst>
      <pc:sldChg chg="modSp mod">
        <pc:chgData name="Glen Jones" userId="e846aaca-4b24-4b13-b0d0-f2308e16b284" providerId="ADAL" clId="{99602FF4-D91B-445D-B640-F268CDF5C0A7}" dt="2022-06-28T18:04:01.522" v="56" actId="1076"/>
        <pc:sldMkLst>
          <pc:docMk/>
          <pc:sldMk cId="0" sldId="269"/>
        </pc:sldMkLst>
        <pc:spChg chg="mod">
          <ac:chgData name="Glen Jones" userId="e846aaca-4b24-4b13-b0d0-f2308e16b284" providerId="ADAL" clId="{99602FF4-D91B-445D-B640-F268CDF5C0A7}" dt="2022-06-28T18:04:01.522" v="56" actId="1076"/>
          <ac:spMkLst>
            <pc:docMk/>
            <pc:sldMk cId="0" sldId="269"/>
            <ac:spMk id="8194" creationId="{5759AB43-784B-41C0-54A9-D822FF28BAAC}"/>
          </ac:spMkLst>
        </pc:spChg>
      </pc:sldChg>
      <pc:sldChg chg="modSp mod">
        <pc:chgData name="Glen Jones" userId="e846aaca-4b24-4b13-b0d0-f2308e16b284" providerId="ADAL" clId="{99602FF4-D91B-445D-B640-F268CDF5C0A7}" dt="2022-06-28T18:01:39.602" v="2" actId="14100"/>
        <pc:sldMkLst>
          <pc:docMk/>
          <pc:sldMk cId="4010327805" sldId="274"/>
        </pc:sldMkLst>
        <pc:spChg chg="mod">
          <ac:chgData name="Glen Jones" userId="e846aaca-4b24-4b13-b0d0-f2308e16b284" providerId="ADAL" clId="{99602FF4-D91B-445D-B640-F268CDF5C0A7}" dt="2022-06-28T18:01:39.602" v="2" actId="14100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">
        <pc:chgData name="Glen Jones" userId="e846aaca-4b24-4b13-b0d0-f2308e16b284" providerId="ADAL" clId="{99602FF4-D91B-445D-B640-F268CDF5C0A7}" dt="2022-06-28T18:01:51.358" v="6" actId="27636"/>
        <pc:sldMkLst>
          <pc:docMk/>
          <pc:sldMk cId="2596669970" sldId="279"/>
        </pc:sldMkLst>
        <pc:spChg chg="mod">
          <ac:chgData name="Glen Jones" userId="e846aaca-4b24-4b13-b0d0-f2308e16b284" providerId="ADAL" clId="{99602FF4-D91B-445D-B640-F268CDF5C0A7}" dt="2022-06-28T18:01:51.352" v="3" actId="27636"/>
          <ac:spMkLst>
            <pc:docMk/>
            <pc:sldMk cId="2596669970" sldId="279"/>
            <ac:spMk id="5" creationId="{D726708E-1876-D859-0781-06761C2CCB30}"/>
          </ac:spMkLst>
        </pc:spChg>
        <pc:spChg chg="mod">
          <ac:chgData name="Glen Jones" userId="e846aaca-4b24-4b13-b0d0-f2308e16b284" providerId="ADAL" clId="{99602FF4-D91B-445D-B640-F268CDF5C0A7}" dt="2022-06-28T18:01:51.354" v="4" actId="27636"/>
          <ac:spMkLst>
            <pc:docMk/>
            <pc:sldMk cId="2596669970" sldId="279"/>
            <ac:spMk id="6" creationId="{06D3FE12-F289-EC17-7B40-8558CA1DCFC9}"/>
          </ac:spMkLst>
        </pc:spChg>
        <pc:spChg chg="mod">
          <ac:chgData name="Glen Jones" userId="e846aaca-4b24-4b13-b0d0-f2308e16b284" providerId="ADAL" clId="{99602FF4-D91B-445D-B640-F268CDF5C0A7}" dt="2022-06-28T18:01:51.356" v="5" actId="27636"/>
          <ac:spMkLst>
            <pc:docMk/>
            <pc:sldMk cId="2596669970" sldId="279"/>
            <ac:spMk id="8" creationId="{A11DE8A8-09C3-4D24-709A-8277BD0A4804}"/>
          </ac:spMkLst>
        </pc:spChg>
        <pc:spChg chg="mod">
          <ac:chgData name="Glen Jones" userId="e846aaca-4b24-4b13-b0d0-f2308e16b284" providerId="ADAL" clId="{99602FF4-D91B-445D-B640-F268CDF5C0A7}" dt="2022-06-28T18:01:51.358" v="6" actId="27636"/>
          <ac:spMkLst>
            <pc:docMk/>
            <pc:sldMk cId="2596669970" sldId="279"/>
            <ac:spMk id="9" creationId="{4EFCDC78-295C-C0D5-A25B-5EE2846AFF90}"/>
          </ac:spMkLst>
        </pc:spChg>
      </pc:sldChg>
      <pc:sldChg chg="modSp mod">
        <pc:chgData name="Glen Jones" userId="e846aaca-4b24-4b13-b0d0-f2308e16b284" providerId="ADAL" clId="{99602FF4-D91B-445D-B640-F268CDF5C0A7}" dt="2022-06-28T18:01:51.367" v="10" actId="27636"/>
        <pc:sldMkLst>
          <pc:docMk/>
          <pc:sldMk cId="2296262912" sldId="280"/>
        </pc:sldMkLst>
        <pc:spChg chg="mod">
          <ac:chgData name="Glen Jones" userId="e846aaca-4b24-4b13-b0d0-f2308e16b284" providerId="ADAL" clId="{99602FF4-D91B-445D-B640-F268CDF5C0A7}" dt="2022-06-28T18:01:51.361" v="7" actId="27636"/>
          <ac:spMkLst>
            <pc:docMk/>
            <pc:sldMk cId="2296262912" sldId="280"/>
            <ac:spMk id="5" creationId="{D726708E-1876-D859-0781-06761C2CCB30}"/>
          </ac:spMkLst>
        </pc:spChg>
        <pc:spChg chg="mod">
          <ac:chgData name="Glen Jones" userId="e846aaca-4b24-4b13-b0d0-f2308e16b284" providerId="ADAL" clId="{99602FF4-D91B-445D-B640-F268CDF5C0A7}" dt="2022-06-28T18:01:51.365" v="9" actId="27636"/>
          <ac:spMkLst>
            <pc:docMk/>
            <pc:sldMk cId="2296262912" sldId="280"/>
            <ac:spMk id="6" creationId="{06D3FE12-F289-EC17-7B40-8558CA1DCFC9}"/>
          </ac:spMkLst>
        </pc:spChg>
        <pc:spChg chg="mod">
          <ac:chgData name="Glen Jones" userId="e846aaca-4b24-4b13-b0d0-f2308e16b284" providerId="ADAL" clId="{99602FF4-D91B-445D-B640-F268CDF5C0A7}" dt="2022-06-28T18:01:51.367" v="10" actId="27636"/>
          <ac:spMkLst>
            <pc:docMk/>
            <pc:sldMk cId="2296262912" sldId="280"/>
            <ac:spMk id="8" creationId="{A11DE8A8-09C3-4D24-709A-8277BD0A4804}"/>
          </ac:spMkLst>
        </pc:spChg>
        <pc:spChg chg="mod">
          <ac:chgData name="Glen Jones" userId="e846aaca-4b24-4b13-b0d0-f2308e16b284" providerId="ADAL" clId="{99602FF4-D91B-445D-B640-F268CDF5C0A7}" dt="2022-06-28T18:01:51.363" v="8" actId="27636"/>
          <ac:spMkLst>
            <pc:docMk/>
            <pc:sldMk cId="2296262912" sldId="280"/>
            <ac:spMk id="9" creationId="{4EFCDC78-295C-C0D5-A25B-5EE2846AFF90}"/>
          </ac:spMkLst>
        </pc:spChg>
      </pc:sldChg>
      <pc:sldChg chg="modSp mod">
        <pc:chgData name="Glen Jones" userId="e846aaca-4b24-4b13-b0d0-f2308e16b284" providerId="ADAL" clId="{99602FF4-D91B-445D-B640-F268CDF5C0A7}" dt="2022-06-28T18:01:51.376" v="14" actId="27636"/>
        <pc:sldMkLst>
          <pc:docMk/>
          <pc:sldMk cId="2454408207" sldId="281"/>
        </pc:sldMkLst>
        <pc:spChg chg="mod">
          <ac:chgData name="Glen Jones" userId="e846aaca-4b24-4b13-b0d0-f2308e16b284" providerId="ADAL" clId="{99602FF4-D91B-445D-B640-F268CDF5C0A7}" dt="2022-06-28T18:01:51.371" v="11" actId="27636"/>
          <ac:spMkLst>
            <pc:docMk/>
            <pc:sldMk cId="2454408207" sldId="281"/>
            <ac:spMk id="5" creationId="{D726708E-1876-D859-0781-06761C2CCB30}"/>
          </ac:spMkLst>
        </pc:spChg>
        <pc:spChg chg="mod">
          <ac:chgData name="Glen Jones" userId="e846aaca-4b24-4b13-b0d0-f2308e16b284" providerId="ADAL" clId="{99602FF4-D91B-445D-B640-F268CDF5C0A7}" dt="2022-06-28T18:01:51.373" v="12" actId="27636"/>
          <ac:spMkLst>
            <pc:docMk/>
            <pc:sldMk cId="2454408207" sldId="281"/>
            <ac:spMk id="6" creationId="{06D3FE12-F289-EC17-7B40-8558CA1DCFC9}"/>
          </ac:spMkLst>
        </pc:spChg>
        <pc:spChg chg="mod">
          <ac:chgData name="Glen Jones" userId="e846aaca-4b24-4b13-b0d0-f2308e16b284" providerId="ADAL" clId="{99602FF4-D91B-445D-B640-F268CDF5C0A7}" dt="2022-06-28T18:01:51.376" v="14" actId="27636"/>
          <ac:spMkLst>
            <pc:docMk/>
            <pc:sldMk cId="2454408207" sldId="281"/>
            <ac:spMk id="8" creationId="{A11DE8A8-09C3-4D24-709A-8277BD0A4804}"/>
          </ac:spMkLst>
        </pc:spChg>
        <pc:spChg chg="mod">
          <ac:chgData name="Glen Jones" userId="e846aaca-4b24-4b13-b0d0-f2308e16b284" providerId="ADAL" clId="{99602FF4-D91B-445D-B640-F268CDF5C0A7}" dt="2022-06-28T18:01:51.374" v="13" actId="27636"/>
          <ac:spMkLst>
            <pc:docMk/>
            <pc:sldMk cId="2454408207" sldId="281"/>
            <ac:spMk id="9" creationId="{4EFCDC78-295C-C0D5-A25B-5EE2846AFF90}"/>
          </ac:spMkLst>
        </pc:spChg>
      </pc:sldChg>
      <pc:sldChg chg="modSp mod">
        <pc:chgData name="Glen Jones" userId="e846aaca-4b24-4b13-b0d0-f2308e16b284" providerId="ADAL" clId="{99602FF4-D91B-445D-B640-F268CDF5C0A7}" dt="2022-06-28T18:01:51.384" v="18" actId="27636"/>
        <pc:sldMkLst>
          <pc:docMk/>
          <pc:sldMk cId="2866529963" sldId="282"/>
        </pc:sldMkLst>
        <pc:spChg chg="mod">
          <ac:chgData name="Glen Jones" userId="e846aaca-4b24-4b13-b0d0-f2308e16b284" providerId="ADAL" clId="{99602FF4-D91B-445D-B640-F268CDF5C0A7}" dt="2022-06-28T18:01:51.384" v="18" actId="27636"/>
          <ac:spMkLst>
            <pc:docMk/>
            <pc:sldMk cId="2866529963" sldId="282"/>
            <ac:spMk id="5" creationId="{D726708E-1876-D859-0781-06761C2CCB30}"/>
          </ac:spMkLst>
        </pc:spChg>
        <pc:spChg chg="mod">
          <ac:chgData name="Glen Jones" userId="e846aaca-4b24-4b13-b0d0-f2308e16b284" providerId="ADAL" clId="{99602FF4-D91B-445D-B640-F268CDF5C0A7}" dt="2022-06-28T18:01:51.381" v="16" actId="27636"/>
          <ac:spMkLst>
            <pc:docMk/>
            <pc:sldMk cId="2866529963" sldId="282"/>
            <ac:spMk id="6" creationId="{06D3FE12-F289-EC17-7B40-8558CA1DCFC9}"/>
          </ac:spMkLst>
        </pc:spChg>
        <pc:spChg chg="mod">
          <ac:chgData name="Glen Jones" userId="e846aaca-4b24-4b13-b0d0-f2308e16b284" providerId="ADAL" clId="{99602FF4-D91B-445D-B640-F268CDF5C0A7}" dt="2022-06-28T18:01:51.380" v="15" actId="27636"/>
          <ac:spMkLst>
            <pc:docMk/>
            <pc:sldMk cId="2866529963" sldId="282"/>
            <ac:spMk id="8" creationId="{A11DE8A8-09C3-4D24-709A-8277BD0A4804}"/>
          </ac:spMkLst>
        </pc:spChg>
        <pc:spChg chg="mod">
          <ac:chgData name="Glen Jones" userId="e846aaca-4b24-4b13-b0d0-f2308e16b284" providerId="ADAL" clId="{99602FF4-D91B-445D-B640-F268CDF5C0A7}" dt="2022-06-28T18:01:51.383" v="17" actId="27636"/>
          <ac:spMkLst>
            <pc:docMk/>
            <pc:sldMk cId="2866529963" sldId="282"/>
            <ac:spMk id="9" creationId="{4EFCDC78-295C-C0D5-A25B-5EE2846AFF90}"/>
          </ac:spMkLst>
        </pc:spChg>
      </pc:sldChg>
      <pc:sldChg chg="modSp mod">
        <pc:chgData name="Glen Jones" userId="e846aaca-4b24-4b13-b0d0-f2308e16b284" providerId="ADAL" clId="{99602FF4-D91B-445D-B640-F268CDF5C0A7}" dt="2022-06-28T18:03:48.314" v="53" actId="1076"/>
        <pc:sldMkLst>
          <pc:docMk/>
          <pc:sldMk cId="2195136812" sldId="283"/>
        </pc:sldMkLst>
        <pc:spChg chg="mod">
          <ac:chgData name="Glen Jones" userId="e846aaca-4b24-4b13-b0d0-f2308e16b284" providerId="ADAL" clId="{99602FF4-D91B-445D-B640-F268CDF5C0A7}" dt="2022-06-28T18:03:22.194" v="45" actId="1076"/>
          <ac:spMkLst>
            <pc:docMk/>
            <pc:sldMk cId="2195136812" sldId="283"/>
            <ac:spMk id="5" creationId="{0B1BFCE5-2BF5-481E-7DE3-9165F9E61BF7}"/>
          </ac:spMkLst>
        </pc:spChg>
        <pc:spChg chg="mod">
          <ac:chgData name="Glen Jones" userId="e846aaca-4b24-4b13-b0d0-f2308e16b284" providerId="ADAL" clId="{99602FF4-D91B-445D-B640-F268CDF5C0A7}" dt="2022-06-28T18:03:28.354" v="47" actId="1076"/>
          <ac:spMkLst>
            <pc:docMk/>
            <pc:sldMk cId="2195136812" sldId="283"/>
            <ac:spMk id="13" creationId="{FA36166D-F06A-ADBE-4322-D4989AFE2253}"/>
          </ac:spMkLst>
        </pc:spChg>
        <pc:spChg chg="mod">
          <ac:chgData name="Glen Jones" userId="e846aaca-4b24-4b13-b0d0-f2308e16b284" providerId="ADAL" clId="{99602FF4-D91B-445D-B640-F268CDF5C0A7}" dt="2022-06-28T18:03:28.354" v="47" actId="1076"/>
          <ac:spMkLst>
            <pc:docMk/>
            <pc:sldMk cId="2195136812" sldId="283"/>
            <ac:spMk id="17" creationId="{9FFC6E0C-537C-B410-4E47-EB4CB00BB13E}"/>
          </ac:spMkLst>
        </pc:spChg>
        <pc:spChg chg="mod">
          <ac:chgData name="Glen Jones" userId="e846aaca-4b24-4b13-b0d0-f2308e16b284" providerId="ADAL" clId="{99602FF4-D91B-445D-B640-F268CDF5C0A7}" dt="2022-06-28T18:03:25.530" v="46" actId="1076"/>
          <ac:spMkLst>
            <pc:docMk/>
            <pc:sldMk cId="2195136812" sldId="283"/>
            <ac:spMk id="24" creationId="{30DE8720-6F77-0EAA-AD1D-C09480A0F673}"/>
          </ac:spMkLst>
        </pc:spChg>
        <pc:spChg chg="mod">
          <ac:chgData name="Glen Jones" userId="e846aaca-4b24-4b13-b0d0-f2308e16b284" providerId="ADAL" clId="{99602FF4-D91B-445D-B640-F268CDF5C0A7}" dt="2022-06-28T18:03:25.530" v="46" actId="1076"/>
          <ac:spMkLst>
            <pc:docMk/>
            <pc:sldMk cId="2195136812" sldId="283"/>
            <ac:spMk id="25" creationId="{F2EF8336-80F6-46B4-0FFC-E3CA2A8DFEC4}"/>
          </ac:spMkLst>
        </pc:spChg>
        <pc:spChg chg="mod">
          <ac:chgData name="Glen Jones" userId="e846aaca-4b24-4b13-b0d0-f2308e16b284" providerId="ADAL" clId="{99602FF4-D91B-445D-B640-F268CDF5C0A7}" dt="2022-06-28T18:03:22.194" v="45" actId="1076"/>
          <ac:spMkLst>
            <pc:docMk/>
            <pc:sldMk cId="2195136812" sldId="283"/>
            <ac:spMk id="32" creationId="{A565D3DF-0BA1-021F-5254-0F044D9A948E}"/>
          </ac:spMkLst>
        </pc:spChg>
        <pc:spChg chg="mod">
          <ac:chgData name="Glen Jones" userId="e846aaca-4b24-4b13-b0d0-f2308e16b284" providerId="ADAL" clId="{99602FF4-D91B-445D-B640-F268CDF5C0A7}" dt="2022-06-28T18:03:04.671" v="40" actId="408"/>
          <ac:spMkLst>
            <pc:docMk/>
            <pc:sldMk cId="2195136812" sldId="283"/>
            <ac:spMk id="35" creationId="{A081E497-0950-885B-64C4-A8D2E9163893}"/>
          </ac:spMkLst>
        </pc:spChg>
        <pc:spChg chg="mod">
          <ac:chgData name="Glen Jones" userId="e846aaca-4b24-4b13-b0d0-f2308e16b284" providerId="ADAL" clId="{99602FF4-D91B-445D-B640-F268CDF5C0A7}" dt="2022-06-28T18:03:04.671" v="40" actId="408"/>
          <ac:spMkLst>
            <pc:docMk/>
            <pc:sldMk cId="2195136812" sldId="283"/>
            <ac:spMk id="36" creationId="{78B445B3-C59E-3896-46F3-96E0E9C2C520}"/>
          </ac:spMkLst>
        </pc:spChg>
        <pc:spChg chg="mod">
          <ac:chgData name="Glen Jones" userId="e846aaca-4b24-4b13-b0d0-f2308e16b284" providerId="ADAL" clId="{99602FF4-D91B-445D-B640-F268CDF5C0A7}" dt="2022-06-28T18:03:36.882" v="50" actId="20577"/>
          <ac:spMkLst>
            <pc:docMk/>
            <pc:sldMk cId="2195136812" sldId="283"/>
            <ac:spMk id="8194" creationId="{5759AB43-784B-41C0-54A9-D822FF28BAAC}"/>
          </ac:spMkLst>
        </pc:spChg>
        <pc:grpChg chg="mod">
          <ac:chgData name="Glen Jones" userId="e846aaca-4b24-4b13-b0d0-f2308e16b284" providerId="ADAL" clId="{99602FF4-D91B-445D-B640-F268CDF5C0A7}" dt="2022-06-28T18:03:28.354" v="47" actId="1076"/>
          <ac:grpSpMkLst>
            <pc:docMk/>
            <pc:sldMk cId="2195136812" sldId="283"/>
            <ac:grpSpMk id="3" creationId="{CC974C51-3FCF-356A-C1EC-790891434146}"/>
          </ac:grpSpMkLst>
        </pc:grpChg>
        <pc:grpChg chg="mod">
          <ac:chgData name="Glen Jones" userId="e846aaca-4b24-4b13-b0d0-f2308e16b284" providerId="ADAL" clId="{99602FF4-D91B-445D-B640-F268CDF5C0A7}" dt="2022-06-28T18:03:22.194" v="45" actId="1076"/>
          <ac:grpSpMkLst>
            <pc:docMk/>
            <pc:sldMk cId="2195136812" sldId="283"/>
            <ac:grpSpMk id="4" creationId="{FDFBE5ED-9A95-2255-161F-47068DA9D067}"/>
          </ac:grpSpMkLst>
        </pc:grpChg>
        <pc:grpChg chg="mod">
          <ac:chgData name="Glen Jones" userId="e846aaca-4b24-4b13-b0d0-f2308e16b284" providerId="ADAL" clId="{99602FF4-D91B-445D-B640-F268CDF5C0A7}" dt="2022-06-28T18:03:22.194" v="45" actId="1076"/>
          <ac:grpSpMkLst>
            <pc:docMk/>
            <pc:sldMk cId="2195136812" sldId="283"/>
            <ac:grpSpMk id="9" creationId="{FEE97E16-DE3C-1F25-B612-72671C894156}"/>
          </ac:grpSpMkLst>
        </pc:grpChg>
        <pc:grpChg chg="mod">
          <ac:chgData name="Glen Jones" userId="e846aaca-4b24-4b13-b0d0-f2308e16b284" providerId="ADAL" clId="{99602FF4-D91B-445D-B640-F268CDF5C0A7}" dt="2022-06-28T18:03:28.354" v="47" actId="1076"/>
          <ac:grpSpMkLst>
            <pc:docMk/>
            <pc:sldMk cId="2195136812" sldId="283"/>
            <ac:grpSpMk id="10" creationId="{2AEFEED7-6309-159A-6255-E4E2D26A926D}"/>
          </ac:grpSpMkLst>
        </pc:grpChg>
        <pc:grpChg chg="mod">
          <ac:chgData name="Glen Jones" userId="e846aaca-4b24-4b13-b0d0-f2308e16b284" providerId="ADAL" clId="{99602FF4-D91B-445D-B640-F268CDF5C0A7}" dt="2022-06-28T18:03:25.530" v="46" actId="1076"/>
          <ac:grpSpMkLst>
            <pc:docMk/>
            <pc:sldMk cId="2195136812" sldId="283"/>
            <ac:grpSpMk id="19" creationId="{10320957-8202-B07F-3D05-7208C5EBC709}"/>
          </ac:grpSpMkLst>
        </pc:grpChg>
        <pc:grpChg chg="mod">
          <ac:chgData name="Glen Jones" userId="e846aaca-4b24-4b13-b0d0-f2308e16b284" providerId="ADAL" clId="{99602FF4-D91B-445D-B640-F268CDF5C0A7}" dt="2022-06-28T18:03:04.671" v="40" actId="408"/>
          <ac:grpSpMkLst>
            <pc:docMk/>
            <pc:sldMk cId="2195136812" sldId="283"/>
            <ac:grpSpMk id="30" creationId="{76CF2A76-56F1-1E51-8FAB-EABA1A1C9EDA}"/>
          </ac:grpSpMkLst>
        </pc:grpChg>
        <pc:picChg chg="mod">
          <ac:chgData name="Glen Jones" userId="e846aaca-4b24-4b13-b0d0-f2308e16b284" providerId="ADAL" clId="{99602FF4-D91B-445D-B640-F268CDF5C0A7}" dt="2022-06-28T18:03:22.194" v="45" actId="1076"/>
          <ac:picMkLst>
            <pc:docMk/>
            <pc:sldMk cId="2195136812" sldId="283"/>
            <ac:picMk id="22" creationId="{F0CC0B0F-8C3C-69B0-CC16-035D54F75AE1}"/>
          </ac:picMkLst>
        </pc:picChg>
        <pc:picChg chg="mod">
          <ac:chgData name="Glen Jones" userId="e846aaca-4b24-4b13-b0d0-f2308e16b284" providerId="ADAL" clId="{99602FF4-D91B-445D-B640-F268CDF5C0A7}" dt="2022-06-28T18:03:28.354" v="47" actId="1076"/>
          <ac:picMkLst>
            <pc:docMk/>
            <pc:sldMk cId="2195136812" sldId="283"/>
            <ac:picMk id="26" creationId="{D63B648F-EA83-4C3A-2C29-3F2463F2E384}"/>
          </ac:picMkLst>
        </pc:picChg>
        <pc:picChg chg="mod">
          <ac:chgData name="Glen Jones" userId="e846aaca-4b24-4b13-b0d0-f2308e16b284" providerId="ADAL" clId="{99602FF4-D91B-445D-B640-F268CDF5C0A7}" dt="2022-06-28T18:03:46.570" v="52" actId="1076"/>
          <ac:picMkLst>
            <pc:docMk/>
            <pc:sldMk cId="2195136812" sldId="283"/>
            <ac:picMk id="27" creationId="{FBB78674-03C3-EB22-F7C2-232C2C442202}"/>
          </ac:picMkLst>
        </pc:picChg>
        <pc:picChg chg="mod">
          <ac:chgData name="Glen Jones" userId="e846aaca-4b24-4b13-b0d0-f2308e16b284" providerId="ADAL" clId="{99602FF4-D91B-445D-B640-F268CDF5C0A7}" dt="2022-06-28T18:03:22.194" v="45" actId="1076"/>
          <ac:picMkLst>
            <pc:docMk/>
            <pc:sldMk cId="2195136812" sldId="283"/>
            <ac:picMk id="29" creationId="{FF891197-7019-22A7-523D-1707C47D0777}"/>
          </ac:picMkLst>
        </pc:picChg>
        <pc:picChg chg="mod">
          <ac:chgData name="Glen Jones" userId="e846aaca-4b24-4b13-b0d0-f2308e16b284" providerId="ADAL" clId="{99602FF4-D91B-445D-B640-F268CDF5C0A7}" dt="2022-06-28T18:03:48.314" v="53" actId="1076"/>
          <ac:picMkLst>
            <pc:docMk/>
            <pc:sldMk cId="2195136812" sldId="283"/>
            <ac:picMk id="37" creationId="{82C1F54F-A0A4-4F77-BEB3-3470C8AAC3DA}"/>
          </ac:picMkLst>
        </pc:picChg>
      </pc:sldChg>
    </pc:docChg>
  </pc:docChgLst>
  <pc:docChgLst>
    <pc:chgData name="Glen Jones" userId="e846aaca-4b24-4b13-b0d0-f2308e16b284" providerId="ADAL" clId="{45E50037-17E6-46E3-8E52-F943695703F7}"/>
    <pc:docChg chg="undo custSel modSld">
      <pc:chgData name="Glen Jones" userId="e846aaca-4b24-4b13-b0d0-f2308e16b284" providerId="ADAL" clId="{45E50037-17E6-46E3-8E52-F943695703F7}" dt="2022-07-21T10:07:14.486" v="733" actId="14100"/>
      <pc:docMkLst>
        <pc:docMk/>
      </pc:docMkLst>
      <pc:sldChg chg="modSp mod">
        <pc:chgData name="Glen Jones" userId="e846aaca-4b24-4b13-b0d0-f2308e16b284" providerId="ADAL" clId="{45E50037-17E6-46E3-8E52-F943695703F7}" dt="2022-07-21T09:16:35.534" v="5" actId="6549"/>
        <pc:sldMkLst>
          <pc:docMk/>
          <pc:sldMk cId="4010327805" sldId="274"/>
        </pc:sldMkLst>
        <pc:spChg chg="mod">
          <ac:chgData name="Glen Jones" userId="e846aaca-4b24-4b13-b0d0-f2308e16b284" providerId="ADAL" clId="{45E50037-17E6-46E3-8E52-F943695703F7}" dt="2022-07-21T09:16:35.534" v="5" actId="6549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">
        <pc:chgData name="Glen Jones" userId="e846aaca-4b24-4b13-b0d0-f2308e16b284" providerId="ADAL" clId="{45E50037-17E6-46E3-8E52-F943695703F7}" dt="2022-07-21T09:48:06.014" v="725" actId="20577"/>
        <pc:sldMkLst>
          <pc:docMk/>
          <pc:sldMk cId="0" sldId="277"/>
        </pc:sldMkLst>
        <pc:spChg chg="mod">
          <ac:chgData name="Glen Jones" userId="e846aaca-4b24-4b13-b0d0-f2308e16b284" providerId="ADAL" clId="{45E50037-17E6-46E3-8E52-F943695703F7}" dt="2022-07-21T09:47:55.871" v="719" actId="20577"/>
          <ac:spMkLst>
            <pc:docMk/>
            <pc:sldMk cId="0" sldId="277"/>
            <ac:spMk id="3" creationId="{14A98FF5-4F3C-D9B6-7AF1-1894F0939983}"/>
          </ac:spMkLst>
        </pc:spChg>
        <pc:spChg chg="mod">
          <ac:chgData name="Glen Jones" userId="e846aaca-4b24-4b13-b0d0-f2308e16b284" providerId="ADAL" clId="{45E50037-17E6-46E3-8E52-F943695703F7}" dt="2022-07-21T09:48:06.014" v="725" actId="20577"/>
          <ac:spMkLst>
            <pc:docMk/>
            <pc:sldMk cId="0" sldId="277"/>
            <ac:spMk id="5" creationId="{D904D6C1-734D-0AB9-F629-AB913652AEC5}"/>
          </ac:spMkLst>
        </pc:spChg>
        <pc:spChg chg="mod">
          <ac:chgData name="Glen Jones" userId="e846aaca-4b24-4b13-b0d0-f2308e16b284" providerId="ADAL" clId="{45E50037-17E6-46E3-8E52-F943695703F7}" dt="2022-07-21T09:48:01.231" v="721" actId="1076"/>
          <ac:spMkLst>
            <pc:docMk/>
            <pc:sldMk cId="0" sldId="277"/>
            <ac:spMk id="11" creationId="{D81D5D29-BBAD-B628-5952-3FCB2921B207}"/>
          </ac:spMkLst>
        </pc:spChg>
      </pc:sldChg>
      <pc:sldChg chg="modSp mod">
        <pc:chgData name="Glen Jones" userId="e846aaca-4b24-4b13-b0d0-f2308e16b284" providerId="ADAL" clId="{45E50037-17E6-46E3-8E52-F943695703F7}" dt="2022-07-21T09:16:44.242" v="10" actId="27636"/>
        <pc:sldMkLst>
          <pc:docMk/>
          <pc:sldMk cId="3127948760" sldId="301"/>
        </pc:sldMkLst>
        <pc:spChg chg="mod">
          <ac:chgData name="Glen Jones" userId="e846aaca-4b24-4b13-b0d0-f2308e16b284" providerId="ADAL" clId="{45E50037-17E6-46E3-8E52-F943695703F7}" dt="2022-07-21T09:16:44.239" v="9" actId="27636"/>
          <ac:spMkLst>
            <pc:docMk/>
            <pc:sldMk cId="3127948760" sldId="301"/>
            <ac:spMk id="5" creationId="{8E5D7B89-D295-144A-4C37-2529AC219181}"/>
          </ac:spMkLst>
        </pc:spChg>
        <pc:spChg chg="mod">
          <ac:chgData name="Glen Jones" userId="e846aaca-4b24-4b13-b0d0-f2308e16b284" providerId="ADAL" clId="{45E50037-17E6-46E3-8E52-F943695703F7}" dt="2022-07-21T09:16:44.242" v="10" actId="27636"/>
          <ac:spMkLst>
            <pc:docMk/>
            <pc:sldMk cId="3127948760" sldId="301"/>
            <ac:spMk id="28" creationId="{3FC89A2B-313E-05BD-C58B-E78B92DDA047}"/>
          </ac:spMkLst>
        </pc:spChg>
      </pc:sldChg>
      <pc:sldChg chg="addSp delSp modSp mod delAnim modAnim">
        <pc:chgData name="Glen Jones" userId="e846aaca-4b24-4b13-b0d0-f2308e16b284" providerId="ADAL" clId="{45E50037-17E6-46E3-8E52-F943695703F7}" dt="2022-07-21T09:23:39.751" v="230" actId="167"/>
        <pc:sldMkLst>
          <pc:docMk/>
          <pc:sldMk cId="3335674805" sldId="347"/>
        </pc:sldMkLst>
        <pc:spChg chg="mod">
          <ac:chgData name="Glen Jones" userId="e846aaca-4b24-4b13-b0d0-f2308e16b284" providerId="ADAL" clId="{45E50037-17E6-46E3-8E52-F943695703F7}" dt="2022-07-21T09:20:32.405" v="147" actId="1035"/>
          <ac:spMkLst>
            <pc:docMk/>
            <pc:sldMk cId="3335674805" sldId="347"/>
            <ac:spMk id="6" creationId="{B3A040A7-35CA-8767-822D-DBD9664B6C90}"/>
          </ac:spMkLst>
        </pc:spChg>
        <pc:spChg chg="mod">
          <ac:chgData name="Glen Jones" userId="e846aaca-4b24-4b13-b0d0-f2308e16b284" providerId="ADAL" clId="{45E50037-17E6-46E3-8E52-F943695703F7}" dt="2022-07-21T09:19:50.621" v="100" actId="1076"/>
          <ac:spMkLst>
            <pc:docMk/>
            <pc:sldMk cId="3335674805" sldId="347"/>
            <ac:spMk id="11" creationId="{02970471-42D7-BD2A-1635-0CEBF50F4A77}"/>
          </ac:spMkLst>
        </pc:spChg>
        <pc:spChg chg="mod">
          <ac:chgData name="Glen Jones" userId="e846aaca-4b24-4b13-b0d0-f2308e16b284" providerId="ADAL" clId="{45E50037-17E6-46E3-8E52-F943695703F7}" dt="2022-07-21T09:18:54.067" v="74" actId="20577"/>
          <ac:spMkLst>
            <pc:docMk/>
            <pc:sldMk cId="3335674805" sldId="347"/>
            <ac:spMk id="16" creationId="{0FE7A653-4ED8-B37C-3E18-3704C0AA5F21}"/>
          </ac:spMkLst>
        </pc:spChg>
        <pc:spChg chg="mod">
          <ac:chgData name="Glen Jones" userId="e846aaca-4b24-4b13-b0d0-f2308e16b284" providerId="ADAL" clId="{45E50037-17E6-46E3-8E52-F943695703F7}" dt="2022-07-21T09:18:58.492" v="80" actId="6549"/>
          <ac:spMkLst>
            <pc:docMk/>
            <pc:sldMk cId="3335674805" sldId="347"/>
            <ac:spMk id="17" creationId="{EABFA501-86CD-E2E7-3D0D-9C5AFF67FE42}"/>
          </ac:spMkLst>
        </pc:spChg>
        <pc:spChg chg="mod">
          <ac:chgData name="Glen Jones" userId="e846aaca-4b24-4b13-b0d0-f2308e16b284" providerId="ADAL" clId="{45E50037-17E6-46E3-8E52-F943695703F7}" dt="2022-07-21T09:19:10.356" v="89" actId="20577"/>
          <ac:spMkLst>
            <pc:docMk/>
            <pc:sldMk cId="3335674805" sldId="347"/>
            <ac:spMk id="18" creationId="{FC6242E5-13CC-5E55-E90C-C32E7BAFEAFB}"/>
          </ac:spMkLst>
        </pc:spChg>
        <pc:spChg chg="mod ord">
          <ac:chgData name="Glen Jones" userId="e846aaca-4b24-4b13-b0d0-f2308e16b284" providerId="ADAL" clId="{45E50037-17E6-46E3-8E52-F943695703F7}" dt="2022-07-21T09:20:21.165" v="143" actId="1035"/>
          <ac:spMkLst>
            <pc:docMk/>
            <pc:sldMk cId="3335674805" sldId="347"/>
            <ac:spMk id="29" creationId="{49A7DB34-3885-D257-7F1B-EE1B98349B61}"/>
          </ac:spMkLst>
        </pc:spChg>
        <pc:spChg chg="mod">
          <ac:chgData name="Glen Jones" userId="e846aaca-4b24-4b13-b0d0-f2308e16b284" providerId="ADAL" clId="{45E50037-17E6-46E3-8E52-F943695703F7}" dt="2022-07-21T09:18:47.244" v="73" actId="20577"/>
          <ac:spMkLst>
            <pc:docMk/>
            <pc:sldMk cId="3335674805" sldId="347"/>
            <ac:spMk id="30" creationId="{01CE0B5B-C9F8-6AD3-6CC6-F6D3E8DA3367}"/>
          </ac:spMkLst>
        </pc:spChg>
        <pc:spChg chg="mod">
          <ac:chgData name="Glen Jones" userId="e846aaca-4b24-4b13-b0d0-f2308e16b284" providerId="ADAL" clId="{45E50037-17E6-46E3-8E52-F943695703F7}" dt="2022-07-21T09:21:37.108" v="176" actId="1076"/>
          <ac:spMkLst>
            <pc:docMk/>
            <pc:sldMk cId="3335674805" sldId="347"/>
            <ac:spMk id="32" creationId="{92341AFB-1728-5A3D-6D42-C512251884AE}"/>
          </ac:spMkLst>
        </pc:spChg>
        <pc:spChg chg="mod">
          <ac:chgData name="Glen Jones" userId="e846aaca-4b24-4b13-b0d0-f2308e16b284" providerId="ADAL" clId="{45E50037-17E6-46E3-8E52-F943695703F7}" dt="2022-07-21T09:20:43.459" v="155" actId="6549"/>
          <ac:spMkLst>
            <pc:docMk/>
            <pc:sldMk cId="3335674805" sldId="347"/>
            <ac:spMk id="33" creationId="{428D3DA3-8147-C45B-3810-D742F21B5518}"/>
          </ac:spMkLst>
        </pc:spChg>
        <pc:spChg chg="del">
          <ac:chgData name="Glen Jones" userId="e846aaca-4b24-4b13-b0d0-f2308e16b284" providerId="ADAL" clId="{45E50037-17E6-46E3-8E52-F943695703F7}" dt="2022-07-21T09:21:44.939" v="178" actId="478"/>
          <ac:spMkLst>
            <pc:docMk/>
            <pc:sldMk cId="3335674805" sldId="347"/>
            <ac:spMk id="35" creationId="{1C146586-BD90-DAA5-6C02-8CD170225EE2}"/>
          </ac:spMkLst>
        </pc:spChg>
        <pc:spChg chg="mod">
          <ac:chgData name="Glen Jones" userId="e846aaca-4b24-4b13-b0d0-f2308e16b284" providerId="ADAL" clId="{45E50037-17E6-46E3-8E52-F943695703F7}" dt="2022-07-21T09:21:02.444" v="159" actId="14100"/>
          <ac:spMkLst>
            <pc:docMk/>
            <pc:sldMk cId="3335674805" sldId="347"/>
            <ac:spMk id="37" creationId="{0D5B985B-8788-979F-02C3-69B9A4526FF7}"/>
          </ac:spMkLst>
        </pc:spChg>
        <pc:spChg chg="del mod">
          <ac:chgData name="Glen Jones" userId="e846aaca-4b24-4b13-b0d0-f2308e16b284" providerId="ADAL" clId="{45E50037-17E6-46E3-8E52-F943695703F7}" dt="2022-07-21T09:21:20.019" v="171" actId="478"/>
          <ac:spMkLst>
            <pc:docMk/>
            <pc:sldMk cId="3335674805" sldId="347"/>
            <ac:spMk id="39" creationId="{1C1675EF-6346-9BEE-0CAB-FE15E7CED471}"/>
          </ac:spMkLst>
        </pc:spChg>
        <pc:spChg chg="add mod">
          <ac:chgData name="Glen Jones" userId="e846aaca-4b24-4b13-b0d0-f2308e16b284" providerId="ADAL" clId="{45E50037-17E6-46E3-8E52-F943695703F7}" dt="2022-07-21T09:19:52.780" v="101" actId="14100"/>
          <ac:spMkLst>
            <pc:docMk/>
            <pc:sldMk cId="3335674805" sldId="347"/>
            <ac:spMk id="40" creationId="{2AC41417-06C4-7813-9118-CBD1F8E41C1C}"/>
          </ac:spMkLst>
        </pc:spChg>
        <pc:spChg chg="mod">
          <ac:chgData name="Glen Jones" userId="e846aaca-4b24-4b13-b0d0-f2308e16b284" providerId="ADAL" clId="{45E50037-17E6-46E3-8E52-F943695703F7}" dt="2022-07-21T09:19:37.501" v="96" actId="1076"/>
          <ac:spMkLst>
            <pc:docMk/>
            <pc:sldMk cId="3335674805" sldId="347"/>
            <ac:spMk id="41" creationId="{AF2D335D-0F20-0726-2A7A-E475D028A73B}"/>
          </ac:spMkLst>
        </pc:spChg>
        <pc:spChg chg="mod">
          <ac:chgData name="Glen Jones" userId="e846aaca-4b24-4b13-b0d0-f2308e16b284" providerId="ADAL" clId="{45E50037-17E6-46E3-8E52-F943695703F7}" dt="2022-07-21T09:21:39.980" v="177" actId="1076"/>
          <ac:spMkLst>
            <pc:docMk/>
            <pc:sldMk cId="3335674805" sldId="347"/>
            <ac:spMk id="42" creationId="{0CC2FEE5-AB3C-841F-CCCB-EF774BCA2D88}"/>
          </ac:spMkLst>
        </pc:spChg>
        <pc:spChg chg="mod">
          <ac:chgData name="Glen Jones" userId="e846aaca-4b24-4b13-b0d0-f2308e16b284" providerId="ADAL" clId="{45E50037-17E6-46E3-8E52-F943695703F7}" dt="2022-07-21T09:20:29.636" v="146" actId="1076"/>
          <ac:spMkLst>
            <pc:docMk/>
            <pc:sldMk cId="3335674805" sldId="347"/>
            <ac:spMk id="43" creationId="{D7B88787-D454-A56A-FCF1-53F318C153F3}"/>
          </ac:spMkLst>
        </pc:spChg>
        <pc:spChg chg="del">
          <ac:chgData name="Glen Jones" userId="e846aaca-4b24-4b13-b0d0-f2308e16b284" providerId="ADAL" clId="{45E50037-17E6-46E3-8E52-F943695703F7}" dt="2022-07-21T09:20:52.434" v="157" actId="478"/>
          <ac:spMkLst>
            <pc:docMk/>
            <pc:sldMk cId="3335674805" sldId="347"/>
            <ac:spMk id="47" creationId="{514580B9-2683-D457-CF52-66C51E280E80}"/>
          </ac:spMkLst>
        </pc:spChg>
        <pc:spChg chg="mod">
          <ac:chgData name="Glen Jones" userId="e846aaca-4b24-4b13-b0d0-f2308e16b284" providerId="ADAL" clId="{45E50037-17E6-46E3-8E52-F943695703F7}" dt="2022-07-21T09:20:49.028" v="156" actId="14100"/>
          <ac:spMkLst>
            <pc:docMk/>
            <pc:sldMk cId="3335674805" sldId="347"/>
            <ac:spMk id="48" creationId="{19B1E8ED-3DD6-10CE-3CD5-356DA298E8AC}"/>
          </ac:spMkLst>
        </pc:spChg>
        <pc:spChg chg="mod">
          <ac:chgData name="Glen Jones" userId="e846aaca-4b24-4b13-b0d0-f2308e16b284" providerId="ADAL" clId="{45E50037-17E6-46E3-8E52-F943695703F7}" dt="2022-07-21T09:20:36.651" v="149" actId="6549"/>
          <ac:spMkLst>
            <pc:docMk/>
            <pc:sldMk cId="3335674805" sldId="347"/>
            <ac:spMk id="49" creationId="{76AC4711-52D2-4FA8-E1FA-58322E6124C6}"/>
          </ac:spMkLst>
        </pc:spChg>
        <pc:spChg chg="mod">
          <ac:chgData name="Glen Jones" userId="e846aaca-4b24-4b13-b0d0-f2308e16b284" providerId="ADAL" clId="{45E50037-17E6-46E3-8E52-F943695703F7}" dt="2022-07-21T09:20:40.218" v="153" actId="6549"/>
          <ac:spMkLst>
            <pc:docMk/>
            <pc:sldMk cId="3335674805" sldId="347"/>
            <ac:spMk id="50" creationId="{1FDFC038-F521-E84F-3F7E-E826E06574D8}"/>
          </ac:spMkLst>
        </pc:spChg>
        <pc:spChg chg="del">
          <ac:chgData name="Glen Jones" userId="e846aaca-4b24-4b13-b0d0-f2308e16b284" providerId="ADAL" clId="{45E50037-17E6-46E3-8E52-F943695703F7}" dt="2022-07-21T09:20:54.252" v="158" actId="478"/>
          <ac:spMkLst>
            <pc:docMk/>
            <pc:sldMk cId="3335674805" sldId="347"/>
            <ac:spMk id="51" creationId="{440AA483-C337-666E-AF27-F165C8DC8CEE}"/>
          </ac:spMkLst>
        </pc:spChg>
        <pc:spChg chg="mod">
          <ac:chgData name="Glen Jones" userId="e846aaca-4b24-4b13-b0d0-f2308e16b284" providerId="ADAL" clId="{45E50037-17E6-46E3-8E52-F943695703F7}" dt="2022-07-21T09:22:36.260" v="202" actId="14100"/>
          <ac:spMkLst>
            <pc:docMk/>
            <pc:sldMk cId="3335674805" sldId="347"/>
            <ac:spMk id="52" creationId="{91998CB8-4C9D-5B16-BFEB-1AF2F737C4B8}"/>
          </ac:spMkLst>
        </pc:spChg>
        <pc:spChg chg="mod ord">
          <ac:chgData name="Glen Jones" userId="e846aaca-4b24-4b13-b0d0-f2308e16b284" providerId="ADAL" clId="{45E50037-17E6-46E3-8E52-F943695703F7}" dt="2022-07-21T09:22:59.979" v="217" actId="1036"/>
          <ac:spMkLst>
            <pc:docMk/>
            <pc:sldMk cId="3335674805" sldId="347"/>
            <ac:spMk id="53" creationId="{205793BA-0D65-2CB8-1557-32E64E3AF4CE}"/>
          </ac:spMkLst>
        </pc:spChg>
        <pc:spChg chg="add mod">
          <ac:chgData name="Glen Jones" userId="e846aaca-4b24-4b13-b0d0-f2308e16b284" providerId="ADAL" clId="{45E50037-17E6-46E3-8E52-F943695703F7}" dt="2022-07-21T09:21:59.412" v="181" actId="1076"/>
          <ac:spMkLst>
            <pc:docMk/>
            <pc:sldMk cId="3335674805" sldId="347"/>
            <ac:spMk id="55" creationId="{A8A008A7-FD5E-A12A-2C53-7FE46C240BFE}"/>
          </ac:spMkLst>
        </pc:spChg>
        <pc:spChg chg="mod">
          <ac:chgData name="Glen Jones" userId="e846aaca-4b24-4b13-b0d0-f2308e16b284" providerId="ADAL" clId="{45E50037-17E6-46E3-8E52-F943695703F7}" dt="2022-07-21T09:22:23.379" v="196" actId="1037"/>
          <ac:spMkLst>
            <pc:docMk/>
            <pc:sldMk cId="3335674805" sldId="347"/>
            <ac:spMk id="56" creationId="{92AEFF99-5D91-F1C6-5B69-EC4307C3CD0B}"/>
          </ac:spMkLst>
        </pc:spChg>
        <pc:spChg chg="del">
          <ac:chgData name="Glen Jones" userId="e846aaca-4b24-4b13-b0d0-f2308e16b284" providerId="ADAL" clId="{45E50037-17E6-46E3-8E52-F943695703F7}" dt="2022-07-21T09:21:32.923" v="175" actId="478"/>
          <ac:spMkLst>
            <pc:docMk/>
            <pc:sldMk cId="3335674805" sldId="347"/>
            <ac:spMk id="57" creationId="{D41BD30D-5BC0-3101-EDA9-B7CF188CBCD9}"/>
          </ac:spMkLst>
        </pc:spChg>
        <pc:spChg chg="mod">
          <ac:chgData name="Glen Jones" userId="e846aaca-4b24-4b13-b0d0-f2308e16b284" providerId="ADAL" clId="{45E50037-17E6-46E3-8E52-F943695703F7}" dt="2022-07-21T09:22:12.035" v="185" actId="1076"/>
          <ac:spMkLst>
            <pc:docMk/>
            <pc:sldMk cId="3335674805" sldId="347"/>
            <ac:spMk id="58" creationId="{582A38AC-0320-06A9-5CF4-AF752918B0E4}"/>
          </ac:spMkLst>
        </pc:spChg>
        <pc:spChg chg="mod">
          <ac:chgData name="Glen Jones" userId="e846aaca-4b24-4b13-b0d0-f2308e16b284" providerId="ADAL" clId="{45E50037-17E6-46E3-8E52-F943695703F7}" dt="2022-07-21T09:22:09.083" v="184" actId="1076"/>
          <ac:spMkLst>
            <pc:docMk/>
            <pc:sldMk cId="3335674805" sldId="347"/>
            <ac:spMk id="59" creationId="{63F31AF2-4F50-BE18-5A9E-596ECED41EBB}"/>
          </ac:spMkLst>
        </pc:spChg>
        <pc:spChg chg="add mod">
          <ac:chgData name="Glen Jones" userId="e846aaca-4b24-4b13-b0d0-f2308e16b284" providerId="ADAL" clId="{45E50037-17E6-46E3-8E52-F943695703F7}" dt="2022-07-21T09:22:04.493" v="183" actId="1076"/>
          <ac:spMkLst>
            <pc:docMk/>
            <pc:sldMk cId="3335674805" sldId="347"/>
            <ac:spMk id="60" creationId="{1ADF46C7-1EAE-7620-AC9C-81269CB33796}"/>
          </ac:spMkLst>
        </pc:spChg>
        <pc:spChg chg="add mod">
          <ac:chgData name="Glen Jones" userId="e846aaca-4b24-4b13-b0d0-f2308e16b284" providerId="ADAL" clId="{45E50037-17E6-46E3-8E52-F943695703F7}" dt="2022-07-21T09:22:55.057" v="210" actId="6549"/>
          <ac:spMkLst>
            <pc:docMk/>
            <pc:sldMk cId="3335674805" sldId="347"/>
            <ac:spMk id="61" creationId="{D4450BC7-2184-F59A-665B-93A16184A07B}"/>
          </ac:spMkLst>
        </pc:spChg>
        <pc:picChg chg="add mod ord">
          <ac:chgData name="Glen Jones" userId="e846aaca-4b24-4b13-b0d0-f2308e16b284" providerId="ADAL" clId="{45E50037-17E6-46E3-8E52-F943695703F7}" dt="2022-07-21T09:23:39.751" v="230" actId="167"/>
          <ac:picMkLst>
            <pc:docMk/>
            <pc:sldMk cId="3335674805" sldId="347"/>
            <ac:picMk id="4" creationId="{C919A988-3EE9-E30A-2CBF-2A00A02E4433}"/>
          </ac:picMkLst>
        </pc:picChg>
        <pc:picChg chg="del">
          <ac:chgData name="Glen Jones" userId="e846aaca-4b24-4b13-b0d0-f2308e16b284" providerId="ADAL" clId="{45E50037-17E6-46E3-8E52-F943695703F7}" dt="2022-07-21T09:23:34.769" v="226" actId="478"/>
          <ac:picMkLst>
            <pc:docMk/>
            <pc:sldMk cId="3335674805" sldId="347"/>
            <ac:picMk id="38" creationId="{363C9137-C37E-7AAC-8C6E-D5A79D693F37}"/>
          </ac:picMkLst>
        </pc:picChg>
      </pc:sldChg>
      <pc:sldChg chg="modSp">
        <pc:chgData name="Glen Jones" userId="e846aaca-4b24-4b13-b0d0-f2308e16b284" providerId="ADAL" clId="{45E50037-17E6-46E3-8E52-F943695703F7}" dt="2022-07-21T09:16:56.526" v="30" actId="20577"/>
        <pc:sldMkLst>
          <pc:docMk/>
          <pc:sldMk cId="2708192064" sldId="352"/>
        </pc:sldMkLst>
        <pc:spChg chg="mod">
          <ac:chgData name="Glen Jones" userId="e846aaca-4b24-4b13-b0d0-f2308e16b284" providerId="ADAL" clId="{45E50037-17E6-46E3-8E52-F943695703F7}" dt="2022-07-21T09:16:47.212" v="16" actId="20577"/>
          <ac:spMkLst>
            <pc:docMk/>
            <pc:sldMk cId="2708192064" sldId="352"/>
            <ac:spMk id="5" creationId="{8E5D7B89-D295-144A-4C37-2529AC219181}"/>
          </ac:spMkLst>
        </pc:spChg>
        <pc:spChg chg="mod">
          <ac:chgData name="Glen Jones" userId="e846aaca-4b24-4b13-b0d0-f2308e16b284" providerId="ADAL" clId="{45E50037-17E6-46E3-8E52-F943695703F7}" dt="2022-07-21T09:16:49.716" v="20" actId="20577"/>
          <ac:spMkLst>
            <pc:docMk/>
            <pc:sldMk cId="2708192064" sldId="352"/>
            <ac:spMk id="10" creationId="{458789B2-3A5E-336E-BE25-44B04666A55F}"/>
          </ac:spMkLst>
        </pc:spChg>
        <pc:spChg chg="mod">
          <ac:chgData name="Glen Jones" userId="e846aaca-4b24-4b13-b0d0-f2308e16b284" providerId="ADAL" clId="{45E50037-17E6-46E3-8E52-F943695703F7}" dt="2022-07-21T09:16:53.165" v="25" actId="20577"/>
          <ac:spMkLst>
            <pc:docMk/>
            <pc:sldMk cId="2708192064" sldId="352"/>
            <ac:spMk id="29" creationId="{5218C48B-BB58-D38F-E782-04E0ECA9272B}"/>
          </ac:spMkLst>
        </pc:spChg>
        <pc:spChg chg="mod">
          <ac:chgData name="Glen Jones" userId="e846aaca-4b24-4b13-b0d0-f2308e16b284" providerId="ADAL" clId="{45E50037-17E6-46E3-8E52-F943695703F7}" dt="2022-07-21T09:16:56.526" v="30" actId="20577"/>
          <ac:spMkLst>
            <pc:docMk/>
            <pc:sldMk cId="2708192064" sldId="352"/>
            <ac:spMk id="30" creationId="{84158750-01B2-A4FE-2517-3DBE5995AB19}"/>
          </ac:spMkLst>
        </pc:spChg>
        <pc:spChg chg="mod">
          <ac:chgData name="Glen Jones" userId="e846aaca-4b24-4b13-b0d0-f2308e16b284" providerId="ADAL" clId="{45E50037-17E6-46E3-8E52-F943695703F7}" dt="2022-07-21T09:16:44.612" v="12" actId="20577"/>
          <ac:spMkLst>
            <pc:docMk/>
            <pc:sldMk cId="2708192064" sldId="352"/>
            <ac:spMk id="32" creationId="{86BF5CF2-C91A-2D37-8568-232041F0BC33}"/>
          </ac:spMkLst>
        </pc:spChg>
      </pc:sldChg>
      <pc:sldChg chg="addSp delSp modSp mod modAnim">
        <pc:chgData name="Glen Jones" userId="e846aaca-4b24-4b13-b0d0-f2308e16b284" providerId="ADAL" clId="{45E50037-17E6-46E3-8E52-F943695703F7}" dt="2022-07-21T09:17:31.780" v="56" actId="6549"/>
        <pc:sldMkLst>
          <pc:docMk/>
          <pc:sldMk cId="781279685" sldId="353"/>
        </pc:sldMkLst>
        <pc:spChg chg="mod">
          <ac:chgData name="Glen Jones" userId="e846aaca-4b24-4b13-b0d0-f2308e16b284" providerId="ADAL" clId="{45E50037-17E6-46E3-8E52-F943695703F7}" dt="2022-07-21T09:17:12.460" v="38" actId="6549"/>
          <ac:spMkLst>
            <pc:docMk/>
            <pc:sldMk cId="781279685" sldId="353"/>
            <ac:spMk id="3" creationId="{FA79B487-2B39-D1FB-C619-7086E17203C8}"/>
          </ac:spMkLst>
        </pc:spChg>
        <pc:spChg chg="add mod">
          <ac:chgData name="Glen Jones" userId="e846aaca-4b24-4b13-b0d0-f2308e16b284" providerId="ADAL" clId="{45E50037-17E6-46E3-8E52-F943695703F7}" dt="2022-07-21T09:17:24.356" v="45" actId="6549"/>
          <ac:spMkLst>
            <pc:docMk/>
            <pc:sldMk cId="781279685" sldId="353"/>
            <ac:spMk id="10" creationId="{0BB3F27C-6D4C-198E-57EA-B5D3A372377F}"/>
          </ac:spMkLst>
        </pc:spChg>
        <pc:spChg chg="add mod">
          <ac:chgData name="Glen Jones" userId="e846aaca-4b24-4b13-b0d0-f2308e16b284" providerId="ADAL" clId="{45E50037-17E6-46E3-8E52-F943695703F7}" dt="2022-07-21T09:17:31.780" v="56" actId="6549"/>
          <ac:spMkLst>
            <pc:docMk/>
            <pc:sldMk cId="781279685" sldId="353"/>
            <ac:spMk id="11" creationId="{C1858AB1-0DBD-B11D-01D9-5EE87AC0EFEF}"/>
          </ac:spMkLst>
        </pc:spChg>
        <pc:spChg chg="add mod">
          <ac:chgData name="Glen Jones" userId="e846aaca-4b24-4b13-b0d0-f2308e16b284" providerId="ADAL" clId="{45E50037-17E6-46E3-8E52-F943695703F7}" dt="2022-07-21T09:17:26.493" v="48" actId="6549"/>
          <ac:spMkLst>
            <pc:docMk/>
            <pc:sldMk cId="781279685" sldId="353"/>
            <ac:spMk id="12" creationId="{5663036C-A63C-6C03-3DEB-047CADEA2B7E}"/>
          </ac:spMkLst>
        </pc:spChg>
        <pc:spChg chg="add mod">
          <ac:chgData name="Glen Jones" userId="e846aaca-4b24-4b13-b0d0-f2308e16b284" providerId="ADAL" clId="{45E50037-17E6-46E3-8E52-F943695703F7}" dt="2022-07-21T09:17:29.173" v="53" actId="6549"/>
          <ac:spMkLst>
            <pc:docMk/>
            <pc:sldMk cId="781279685" sldId="353"/>
            <ac:spMk id="13" creationId="{74FCEA58-D291-D0B9-0635-3303CB940763}"/>
          </ac:spMkLst>
        </pc:spChg>
        <pc:spChg chg="del">
          <ac:chgData name="Glen Jones" userId="e846aaca-4b24-4b13-b0d0-f2308e16b284" providerId="ADAL" clId="{45E50037-17E6-46E3-8E52-F943695703F7}" dt="2022-07-21T09:17:05.893" v="31" actId="478"/>
          <ac:spMkLst>
            <pc:docMk/>
            <pc:sldMk cId="781279685" sldId="353"/>
            <ac:spMk id="15" creationId="{E796F773-5618-0DEB-8656-AA24C44B03C1}"/>
          </ac:spMkLst>
        </pc:spChg>
        <pc:spChg chg="del">
          <ac:chgData name="Glen Jones" userId="e846aaca-4b24-4b13-b0d0-f2308e16b284" providerId="ADAL" clId="{45E50037-17E6-46E3-8E52-F943695703F7}" dt="2022-07-21T09:17:05.893" v="31" actId="478"/>
          <ac:spMkLst>
            <pc:docMk/>
            <pc:sldMk cId="781279685" sldId="353"/>
            <ac:spMk id="16" creationId="{DC34DC73-29CD-E5E8-7F27-AC27DB5B1E92}"/>
          </ac:spMkLst>
        </pc:spChg>
        <pc:spChg chg="del">
          <ac:chgData name="Glen Jones" userId="e846aaca-4b24-4b13-b0d0-f2308e16b284" providerId="ADAL" clId="{45E50037-17E6-46E3-8E52-F943695703F7}" dt="2022-07-21T09:17:05.893" v="31" actId="478"/>
          <ac:spMkLst>
            <pc:docMk/>
            <pc:sldMk cId="781279685" sldId="353"/>
            <ac:spMk id="17" creationId="{3E6BE0D9-85D8-57B4-41CE-BDDE44CBE3F4}"/>
          </ac:spMkLst>
        </pc:spChg>
        <pc:spChg chg="del">
          <ac:chgData name="Glen Jones" userId="e846aaca-4b24-4b13-b0d0-f2308e16b284" providerId="ADAL" clId="{45E50037-17E6-46E3-8E52-F943695703F7}" dt="2022-07-21T09:17:05.893" v="31" actId="478"/>
          <ac:spMkLst>
            <pc:docMk/>
            <pc:sldMk cId="781279685" sldId="353"/>
            <ac:spMk id="18" creationId="{161CDE6F-956D-514E-27A2-60A492F3DD15}"/>
          </ac:spMkLst>
        </pc:spChg>
        <pc:spChg chg="del">
          <ac:chgData name="Glen Jones" userId="e846aaca-4b24-4b13-b0d0-f2308e16b284" providerId="ADAL" clId="{45E50037-17E6-46E3-8E52-F943695703F7}" dt="2022-07-21T09:17:05.893" v="31" actId="478"/>
          <ac:spMkLst>
            <pc:docMk/>
            <pc:sldMk cId="781279685" sldId="353"/>
            <ac:spMk id="19" creationId="{1B4AB500-C711-94E6-0EC2-FC502538B119}"/>
          </ac:spMkLst>
        </pc:spChg>
        <pc:spChg chg="add mod">
          <ac:chgData name="Glen Jones" userId="e846aaca-4b24-4b13-b0d0-f2308e16b284" providerId="ADAL" clId="{45E50037-17E6-46E3-8E52-F943695703F7}" dt="2022-07-21T09:17:21.635" v="40" actId="207"/>
          <ac:spMkLst>
            <pc:docMk/>
            <pc:sldMk cId="781279685" sldId="353"/>
            <ac:spMk id="20" creationId="{551CA1EB-5336-88EF-0A63-405DCD43B58E}"/>
          </ac:spMkLst>
        </pc:spChg>
      </pc:sldChg>
      <pc:sldChg chg="addSp delSp modSp mod modAnim">
        <pc:chgData name="Glen Jones" userId="e846aaca-4b24-4b13-b0d0-f2308e16b284" providerId="ADAL" clId="{45E50037-17E6-46E3-8E52-F943695703F7}" dt="2022-07-21T09:23:31.513" v="225" actId="962"/>
        <pc:sldMkLst>
          <pc:docMk/>
          <pc:sldMk cId="1598112492" sldId="354"/>
        </pc:sldMkLst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39" creationId="{16833D41-597D-125D-8532-07CD4326999D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40" creationId="{23175314-192F-7DD9-1D83-CA2AC0805A87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41" creationId="{31A2C6D3-9F07-E538-5A19-E60A431EDB29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42" creationId="{36FAB8A2-72D4-3394-D345-58AF1C774E3A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43" creationId="{DF506B06-B224-73CC-11CB-B1DBF6E27931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44" creationId="{49474B10-EB1A-9F21-85ED-2C90935F46B3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45" creationId="{C38071AB-22C8-83B0-6217-67777C72729D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46" creationId="{352CAEDC-BF1F-3921-64AE-B5A5FE6A84E3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47" creationId="{F26F3331-6F9E-313D-3249-E0F5B8BC2718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48" creationId="{91C31A69-3D33-F6D6-34EB-F6DC2993033B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49" creationId="{747C82C3-E446-184F-FB3C-3A9CDBCD7FDB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50" creationId="{EC74189E-2E18-3E4A-7216-D666C35F627F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51" creationId="{DA616FFD-9A2E-560F-8179-E611F55B246A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52" creationId="{3EAC036C-46AA-930B-160D-9C757287D183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53" creationId="{1BB4BBA4-680A-E775-F62E-18C9CE0B6EDA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55" creationId="{A6FD8268-CF1B-8590-CF1E-8BD20EFB3A4D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56" creationId="{14B02319-5A28-05FC-B8F8-A75AD73A34AA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57" creationId="{25E88F1F-5691-B2C2-9C4F-B1928A633C08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58" creationId="{B2B28377-ACBE-1061-8526-BDEA2A8F72F8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59" creationId="{D28DA01B-CE4D-B149-1219-A416815E39CA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60" creationId="{7E920D8A-D468-9B51-0AAC-A8257B4626FA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61" creationId="{DB18849B-EA5D-A7A2-2151-2E43278701D7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62" creationId="{C454069C-B560-0476-8911-71F2B710C970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63" creationId="{8C4B4375-002F-EE89-3EFA-6184349E201E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64" creationId="{79F09C6D-11A2-5614-531E-EAA9D6FAEFB2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65" creationId="{8DDEE90B-32B2-4F8F-C119-1B700ADE8377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66" creationId="{EB66F72C-7DBB-0425-5E95-AD5C07DA0195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67" creationId="{E8F4970D-74C5-DBFA-96D4-5255C9440330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68" creationId="{2447E658-DC52-28CE-1764-16D29B498A2C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69" creationId="{338D1146-4EC9-C667-FDB1-33B81AF14D60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70" creationId="{769B90E9-B04A-CF2B-FE10-0A57DB4BED1C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71" creationId="{E274296E-277E-0F7D-BA9F-82F6A8535A77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72" creationId="{709CC889-47F2-2B81-0309-688DD397F121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73" creationId="{0BA6744E-6A2F-F3CB-E24F-3D11E94EAD4A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74" creationId="{D3A5A102-0DBC-CF7C-4C1D-8C3EE7EBD72E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75" creationId="{A7C38EF9-6101-A2C4-682F-0A8590CEF650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76" creationId="{D68A6F0A-437C-D86A-268B-895BB4C3E822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77" creationId="{66EADFDD-99EE-6017-EB5D-0C6F5CDB08C2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78" creationId="{E2445E42-3A8B-F9CE-B42C-6908CA317E3C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79" creationId="{3DA3BAF7-71DF-9C26-5E15-78225E0DB6FD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80" creationId="{8E8616DF-8518-4757-2BC1-10A2FCDD4943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81" creationId="{5E904D53-1703-24AF-D73E-DDF98266B601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82" creationId="{F7DB881E-503A-581D-F521-9C1ECBAEAAE8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83" creationId="{210E02B2-97E8-7EDA-0861-40D6F13E49FB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84" creationId="{129681FD-68E1-B969-1ED1-0459054EE74D}"/>
          </ac:spMkLst>
        </pc:spChg>
        <pc:spChg chg="del">
          <ac:chgData name="Glen Jones" userId="e846aaca-4b24-4b13-b0d0-f2308e16b284" providerId="ADAL" clId="{45E50037-17E6-46E3-8E52-F943695703F7}" dt="2022-07-21T09:23:09.178" v="218" actId="478"/>
          <ac:spMkLst>
            <pc:docMk/>
            <pc:sldMk cId="1598112492" sldId="354"/>
            <ac:spMk id="85" creationId="{BF1887D1-8D0D-0906-1606-BC179F55CF75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86" creationId="{63D8A27B-BC34-F785-F161-5C17D854AD51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87" creationId="{E786CF72-5B4B-D8FD-3ED4-EAF995C794AC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88" creationId="{CCF0E796-CC2D-3237-DBF9-D56383E8B172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89" creationId="{BE239BF9-29E5-4427-E382-A738EF7A3C30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90" creationId="{2A7FC9B5-1084-6139-20D6-03C70C940CE9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91" creationId="{A2065B28-BEEB-B78A-7B75-F0009B3B28B3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92" creationId="{9608713F-FED9-AD7D-7883-AC7C3FDFF7A7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93" creationId="{713FD1F1-2E7D-384A-F9CE-2CF9EF68A44F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94" creationId="{082F1186-BE38-C773-EEE6-6E9C8F068978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95" creationId="{825C3C80-5CA8-1AB2-A7F0-02C2FFA717AC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96" creationId="{625883B6-7D15-FA53-AC8E-B7D33876C019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97" creationId="{B65C6696-2B16-0CAB-1C53-EF3B44B7CB1B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98" creationId="{62DCBE15-C40B-4188-8121-41C4BAC6D50D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99" creationId="{6ABA36E1-009F-2940-DB78-3C2D79D77B38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100" creationId="{517408BB-DF16-9F7B-431A-8CBF69009E38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101" creationId="{EAA7A9D4-2F56-A5C3-4A5D-761C0A966F98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102" creationId="{59F5D0AB-5E94-E51B-A697-42A29DF566F7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103" creationId="{8F2C203E-C3CF-64EB-C351-89E64D8F9E55}"/>
          </ac:spMkLst>
        </pc:spChg>
        <pc:spChg chg="add mod">
          <ac:chgData name="Glen Jones" userId="e846aaca-4b24-4b13-b0d0-f2308e16b284" providerId="ADAL" clId="{45E50037-17E6-46E3-8E52-F943695703F7}" dt="2022-07-21T09:23:09.429" v="219"/>
          <ac:spMkLst>
            <pc:docMk/>
            <pc:sldMk cId="1598112492" sldId="354"/>
            <ac:spMk id="104" creationId="{ED276B67-F874-1184-FB38-8B0BCA40190D}"/>
          </ac:spMkLst>
        </pc:spChg>
        <pc:picChg chg="add mod ord">
          <ac:chgData name="Glen Jones" userId="e846aaca-4b24-4b13-b0d0-f2308e16b284" providerId="ADAL" clId="{45E50037-17E6-46E3-8E52-F943695703F7}" dt="2022-07-21T09:23:31.513" v="225" actId="962"/>
          <ac:picMkLst>
            <pc:docMk/>
            <pc:sldMk cId="1598112492" sldId="354"/>
            <ac:picMk id="4" creationId="{34A1B04D-64AC-2E0A-2D92-E74F318DFB66}"/>
          </ac:picMkLst>
        </pc:picChg>
        <pc:picChg chg="del">
          <ac:chgData name="Glen Jones" userId="e846aaca-4b24-4b13-b0d0-f2308e16b284" providerId="ADAL" clId="{45E50037-17E6-46E3-8E52-F943695703F7}" dt="2022-07-21T09:23:22.874" v="221" actId="478"/>
          <ac:picMkLst>
            <pc:docMk/>
            <pc:sldMk cId="1598112492" sldId="354"/>
            <ac:picMk id="38" creationId="{363C9137-C37E-7AAC-8C6E-D5A79D693F37}"/>
          </ac:picMkLst>
        </pc:picChg>
      </pc:sldChg>
      <pc:sldChg chg="modSp mod">
        <pc:chgData name="Glen Jones" userId="e846aaca-4b24-4b13-b0d0-f2308e16b284" providerId="ADAL" clId="{45E50037-17E6-46E3-8E52-F943695703F7}" dt="2022-07-21T09:26:41.720" v="267" actId="20577"/>
        <pc:sldMkLst>
          <pc:docMk/>
          <pc:sldMk cId="3834312811" sldId="355"/>
        </pc:sldMkLst>
        <pc:spChg chg="mod">
          <ac:chgData name="Glen Jones" userId="e846aaca-4b24-4b13-b0d0-f2308e16b284" providerId="ADAL" clId="{45E50037-17E6-46E3-8E52-F943695703F7}" dt="2022-07-21T09:26:33.243" v="252" actId="27636"/>
          <ac:spMkLst>
            <pc:docMk/>
            <pc:sldMk cId="3834312811" sldId="355"/>
            <ac:spMk id="5" creationId="{8E5D7B89-D295-144A-4C37-2529AC219181}"/>
          </ac:spMkLst>
        </pc:spChg>
        <pc:spChg chg="mod">
          <ac:chgData name="Glen Jones" userId="e846aaca-4b24-4b13-b0d0-f2308e16b284" providerId="ADAL" clId="{45E50037-17E6-46E3-8E52-F943695703F7}" dt="2022-07-21T09:26:37.875" v="262" actId="27636"/>
          <ac:spMkLst>
            <pc:docMk/>
            <pc:sldMk cId="3834312811" sldId="355"/>
            <ac:spMk id="10" creationId="{458789B2-3A5E-336E-BE25-44B04666A55F}"/>
          </ac:spMkLst>
        </pc:spChg>
        <pc:spChg chg="mod">
          <ac:chgData name="Glen Jones" userId="e846aaca-4b24-4b13-b0d0-f2308e16b284" providerId="ADAL" clId="{45E50037-17E6-46E3-8E52-F943695703F7}" dt="2022-07-21T09:26:41.720" v="267" actId="20577"/>
          <ac:spMkLst>
            <pc:docMk/>
            <pc:sldMk cId="3834312811" sldId="355"/>
            <ac:spMk id="29" creationId="{5218C48B-BB58-D38F-E782-04E0ECA9272B}"/>
          </ac:spMkLst>
        </pc:spChg>
        <pc:spChg chg="mod">
          <ac:chgData name="Glen Jones" userId="e846aaca-4b24-4b13-b0d0-f2308e16b284" providerId="ADAL" clId="{45E50037-17E6-46E3-8E52-F943695703F7}" dt="2022-07-21T09:26:28.104" v="242" actId="20577"/>
          <ac:spMkLst>
            <pc:docMk/>
            <pc:sldMk cId="3834312811" sldId="355"/>
            <ac:spMk id="30" creationId="{84158750-01B2-A4FE-2517-3DBE5995AB19}"/>
          </ac:spMkLst>
        </pc:spChg>
        <pc:spChg chg="mod">
          <ac:chgData name="Glen Jones" userId="e846aaca-4b24-4b13-b0d0-f2308e16b284" providerId="ADAL" clId="{45E50037-17E6-46E3-8E52-F943695703F7}" dt="2022-07-21T09:26:25.016" v="236" actId="20577"/>
          <ac:spMkLst>
            <pc:docMk/>
            <pc:sldMk cId="3834312811" sldId="355"/>
            <ac:spMk id="32" creationId="{86BF5CF2-C91A-2D37-8568-232041F0BC33}"/>
          </ac:spMkLst>
        </pc:spChg>
      </pc:sldChg>
      <pc:sldChg chg="addSp delSp modSp mod modAnim">
        <pc:chgData name="Glen Jones" userId="e846aaca-4b24-4b13-b0d0-f2308e16b284" providerId="ADAL" clId="{45E50037-17E6-46E3-8E52-F943695703F7}" dt="2022-07-21T09:27:33.611" v="305" actId="27636"/>
        <pc:sldMkLst>
          <pc:docMk/>
          <pc:sldMk cId="3290956685" sldId="356"/>
        </pc:sldMkLst>
        <pc:spChg chg="mod">
          <ac:chgData name="Glen Jones" userId="e846aaca-4b24-4b13-b0d0-f2308e16b284" providerId="ADAL" clId="{45E50037-17E6-46E3-8E52-F943695703F7}" dt="2022-07-21T09:27:33.611" v="305" actId="27636"/>
          <ac:spMkLst>
            <pc:docMk/>
            <pc:sldMk cId="3290956685" sldId="356"/>
            <ac:spMk id="3" creationId="{FA79B487-2B39-D1FB-C619-7086E17203C8}"/>
          </ac:spMkLst>
        </pc:spChg>
        <pc:spChg chg="mod">
          <ac:chgData name="Glen Jones" userId="e846aaca-4b24-4b13-b0d0-f2308e16b284" providerId="ADAL" clId="{45E50037-17E6-46E3-8E52-F943695703F7}" dt="2022-07-21T09:26:59.384" v="279" actId="20577"/>
          <ac:spMkLst>
            <pc:docMk/>
            <pc:sldMk cId="3290956685" sldId="356"/>
            <ac:spMk id="10" creationId="{9605DB69-10E0-B9F9-1C11-8219674DB4CA}"/>
          </ac:spMkLst>
        </pc:spChg>
        <pc:spChg chg="del">
          <ac:chgData name="Glen Jones" userId="e846aaca-4b24-4b13-b0d0-f2308e16b284" providerId="ADAL" clId="{45E50037-17E6-46E3-8E52-F943695703F7}" dt="2022-07-21T09:26:50.464" v="268" actId="478"/>
          <ac:spMkLst>
            <pc:docMk/>
            <pc:sldMk cId="3290956685" sldId="356"/>
            <ac:spMk id="12" creationId="{3C12AFC3-4864-AFC1-7E78-F7D4AA401E0B}"/>
          </ac:spMkLst>
        </pc:spChg>
        <pc:spChg chg="del">
          <ac:chgData name="Glen Jones" userId="e846aaca-4b24-4b13-b0d0-f2308e16b284" providerId="ADAL" clId="{45E50037-17E6-46E3-8E52-F943695703F7}" dt="2022-07-21T09:26:50.464" v="268" actId="478"/>
          <ac:spMkLst>
            <pc:docMk/>
            <pc:sldMk cId="3290956685" sldId="356"/>
            <ac:spMk id="13" creationId="{038A05B5-30BB-A0E2-3D68-4768E572EED9}"/>
          </ac:spMkLst>
        </pc:spChg>
        <pc:spChg chg="add mod">
          <ac:chgData name="Glen Jones" userId="e846aaca-4b24-4b13-b0d0-f2308e16b284" providerId="ADAL" clId="{45E50037-17E6-46E3-8E52-F943695703F7}" dt="2022-07-21T09:27:15.149" v="287" actId="27636"/>
          <ac:spMkLst>
            <pc:docMk/>
            <pc:sldMk cId="3290956685" sldId="356"/>
            <ac:spMk id="16" creationId="{706A65AA-122E-FD8B-ECAD-D703CF93A1A4}"/>
          </ac:spMkLst>
        </pc:spChg>
        <pc:spChg chg="add mod">
          <ac:chgData name="Glen Jones" userId="e846aaca-4b24-4b13-b0d0-f2308e16b284" providerId="ADAL" clId="{45E50037-17E6-46E3-8E52-F943695703F7}" dt="2022-07-21T09:27:21.032" v="295" actId="6549"/>
          <ac:spMkLst>
            <pc:docMk/>
            <pc:sldMk cId="3290956685" sldId="356"/>
            <ac:spMk id="17" creationId="{EC465858-E9ED-1FDA-5037-692A0EE5B745}"/>
          </ac:spMkLst>
        </pc:spChg>
        <pc:spChg chg="add mod">
          <ac:chgData name="Glen Jones" userId="e846aaca-4b24-4b13-b0d0-f2308e16b284" providerId="ADAL" clId="{45E50037-17E6-46E3-8E52-F943695703F7}" dt="2022-07-21T09:27:18.331" v="292" actId="27636"/>
          <ac:spMkLst>
            <pc:docMk/>
            <pc:sldMk cId="3290956685" sldId="356"/>
            <ac:spMk id="18" creationId="{011828C2-17FF-D2AF-7ABC-3AE3630248EC}"/>
          </ac:spMkLst>
        </pc:spChg>
        <pc:spChg chg="add mod">
          <ac:chgData name="Glen Jones" userId="e846aaca-4b24-4b13-b0d0-f2308e16b284" providerId="ADAL" clId="{45E50037-17E6-46E3-8E52-F943695703F7}" dt="2022-07-21T09:27:26.116" v="297" actId="115"/>
          <ac:spMkLst>
            <pc:docMk/>
            <pc:sldMk cId="3290956685" sldId="356"/>
            <ac:spMk id="19" creationId="{F639FE12-7CF4-8B8F-4F9D-396089D17FE9}"/>
          </ac:spMkLst>
        </pc:spChg>
        <pc:spChg chg="del">
          <ac:chgData name="Glen Jones" userId="e846aaca-4b24-4b13-b0d0-f2308e16b284" providerId="ADAL" clId="{45E50037-17E6-46E3-8E52-F943695703F7}" dt="2022-07-21T09:26:50.464" v="268" actId="478"/>
          <ac:spMkLst>
            <pc:docMk/>
            <pc:sldMk cId="3290956685" sldId="356"/>
            <ac:spMk id="20" creationId="{1FC7329C-BF12-B868-F437-58CB892B7F22}"/>
          </ac:spMkLst>
        </pc:spChg>
        <pc:spChg chg="del">
          <ac:chgData name="Glen Jones" userId="e846aaca-4b24-4b13-b0d0-f2308e16b284" providerId="ADAL" clId="{45E50037-17E6-46E3-8E52-F943695703F7}" dt="2022-07-21T09:26:50.464" v="268" actId="478"/>
          <ac:spMkLst>
            <pc:docMk/>
            <pc:sldMk cId="3290956685" sldId="356"/>
            <ac:spMk id="21" creationId="{C02AA7AB-4880-F85A-BE8C-4162986B7DF3}"/>
          </ac:spMkLst>
        </pc:spChg>
        <pc:spChg chg="del">
          <ac:chgData name="Glen Jones" userId="e846aaca-4b24-4b13-b0d0-f2308e16b284" providerId="ADAL" clId="{45E50037-17E6-46E3-8E52-F943695703F7}" dt="2022-07-21T09:26:50.464" v="268" actId="478"/>
          <ac:spMkLst>
            <pc:docMk/>
            <pc:sldMk cId="3290956685" sldId="356"/>
            <ac:spMk id="22" creationId="{03A996FD-EC07-5684-BDE7-F1EE79FC170A}"/>
          </ac:spMkLst>
        </pc:spChg>
        <pc:spChg chg="add mod">
          <ac:chgData name="Glen Jones" userId="e846aaca-4b24-4b13-b0d0-f2308e16b284" providerId="ADAL" clId="{45E50037-17E6-46E3-8E52-F943695703F7}" dt="2022-07-21T09:27:12.570" v="282" actId="207"/>
          <ac:spMkLst>
            <pc:docMk/>
            <pc:sldMk cId="3290956685" sldId="356"/>
            <ac:spMk id="23" creationId="{E3B19EA2-08F3-0DEF-3A83-1BADEC8DD8AE}"/>
          </ac:spMkLst>
        </pc:spChg>
        <pc:cxnChg chg="mod ord">
          <ac:chgData name="Glen Jones" userId="e846aaca-4b24-4b13-b0d0-f2308e16b284" providerId="ADAL" clId="{45E50037-17E6-46E3-8E52-F943695703F7}" dt="2022-07-21T09:27:05.266" v="280" actId="14100"/>
          <ac:cxnSpMkLst>
            <pc:docMk/>
            <pc:sldMk cId="3290956685" sldId="356"/>
            <ac:cxnSpMk id="11" creationId="{7AEE150E-272D-43DC-D83B-60F6D2933AA4}"/>
          </ac:cxnSpMkLst>
        </pc:cxnChg>
      </pc:sldChg>
      <pc:sldChg chg="addSp delSp modSp mod delAnim modAnim">
        <pc:chgData name="Glen Jones" userId="e846aaca-4b24-4b13-b0d0-f2308e16b284" providerId="ADAL" clId="{45E50037-17E6-46E3-8E52-F943695703F7}" dt="2022-07-21T09:47:24.832" v="710" actId="1076"/>
        <pc:sldMkLst>
          <pc:docMk/>
          <pc:sldMk cId="3555105918" sldId="357"/>
        </pc:sldMkLst>
        <pc:spChg chg="mod">
          <ac:chgData name="Glen Jones" userId="e846aaca-4b24-4b13-b0d0-f2308e16b284" providerId="ADAL" clId="{45E50037-17E6-46E3-8E52-F943695703F7}" dt="2022-07-21T09:27:42.696" v="306" actId="20577"/>
          <ac:spMkLst>
            <pc:docMk/>
            <pc:sldMk cId="3555105918" sldId="357"/>
            <ac:spMk id="3" creationId="{FA79B487-2B39-D1FB-C619-7086E17203C8}"/>
          </ac:spMkLst>
        </pc:spChg>
        <pc:spChg chg="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6" creationId="{B3A040A7-35CA-8767-822D-DBD9664B6C90}"/>
          </ac:spMkLst>
        </pc:spChg>
        <pc:spChg chg="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7" creationId="{C67A9B27-A44B-9ED0-0564-A425126743D1}"/>
          </ac:spMkLst>
        </pc:spChg>
        <pc:spChg chg="del">
          <ac:chgData name="Glen Jones" userId="e846aaca-4b24-4b13-b0d0-f2308e16b284" providerId="ADAL" clId="{45E50037-17E6-46E3-8E52-F943695703F7}" dt="2022-07-21T09:35:48.396" v="365" actId="478"/>
          <ac:spMkLst>
            <pc:docMk/>
            <pc:sldMk cId="3555105918" sldId="357"/>
            <ac:spMk id="11" creationId="{02970471-42D7-BD2A-1635-0CEBF50F4A77}"/>
          </ac:spMkLst>
        </pc:spChg>
        <pc:spChg chg="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16" creationId="{0FE7A653-4ED8-B37C-3E18-3704C0AA5F21}"/>
          </ac:spMkLst>
        </pc:spChg>
        <pc:spChg chg="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17" creationId="{EABFA501-86CD-E2E7-3D0D-9C5AFF67FE42}"/>
          </ac:spMkLst>
        </pc:spChg>
        <pc:spChg chg="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18" creationId="{FC6242E5-13CC-5E55-E90C-C32E7BAFEAFB}"/>
          </ac:spMkLst>
        </pc:spChg>
        <pc:spChg chg="mod">
          <ac:chgData name="Glen Jones" userId="e846aaca-4b24-4b13-b0d0-f2308e16b284" providerId="ADAL" clId="{45E50037-17E6-46E3-8E52-F943695703F7}" dt="2022-07-21T09:40:31.092" v="496" actId="1038"/>
          <ac:spMkLst>
            <pc:docMk/>
            <pc:sldMk cId="3555105918" sldId="357"/>
            <ac:spMk id="19" creationId="{D432CD57-8C33-A384-65EF-721E798670BC}"/>
          </ac:spMkLst>
        </pc:spChg>
        <pc:spChg chg="del mod">
          <ac:chgData name="Glen Jones" userId="e846aaca-4b24-4b13-b0d0-f2308e16b284" providerId="ADAL" clId="{45E50037-17E6-46E3-8E52-F943695703F7}" dt="2022-07-21T09:42:07.162" v="535" actId="478"/>
          <ac:spMkLst>
            <pc:docMk/>
            <pc:sldMk cId="3555105918" sldId="357"/>
            <ac:spMk id="23" creationId="{8EEB63BA-8595-ED8E-2088-64657FD8E2BC}"/>
          </ac:spMkLst>
        </pc:spChg>
        <pc:spChg chg="mod or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29" creationId="{49A7DB34-3885-D257-7F1B-EE1B98349B61}"/>
          </ac:spMkLst>
        </pc:spChg>
        <pc:spChg chg="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30" creationId="{01CE0B5B-C9F8-6AD3-6CC6-F6D3E8DA3367}"/>
          </ac:spMkLst>
        </pc:spChg>
        <pc:spChg chg="del mod">
          <ac:chgData name="Glen Jones" userId="e846aaca-4b24-4b13-b0d0-f2308e16b284" providerId="ADAL" clId="{45E50037-17E6-46E3-8E52-F943695703F7}" dt="2022-07-21T09:45:20.880" v="652" actId="478"/>
          <ac:spMkLst>
            <pc:docMk/>
            <pc:sldMk cId="3555105918" sldId="357"/>
            <ac:spMk id="32" creationId="{92341AFB-1728-5A3D-6D42-C512251884AE}"/>
          </ac:spMkLst>
        </pc:spChg>
        <pc:spChg chg="mod ord">
          <ac:chgData name="Glen Jones" userId="e846aaca-4b24-4b13-b0d0-f2308e16b284" providerId="ADAL" clId="{45E50037-17E6-46E3-8E52-F943695703F7}" dt="2022-07-21T09:40:41.691" v="508" actId="1076"/>
          <ac:spMkLst>
            <pc:docMk/>
            <pc:sldMk cId="3555105918" sldId="357"/>
            <ac:spMk id="33" creationId="{428D3DA3-8147-C45B-3810-D742F21B5518}"/>
          </ac:spMkLst>
        </pc:spChg>
        <pc:spChg chg="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34" creationId="{958B753A-001E-1B26-62A2-9B47A21E4821}"/>
          </ac:spMkLst>
        </pc:spChg>
        <pc:spChg chg="del mod">
          <ac:chgData name="Glen Jones" userId="e846aaca-4b24-4b13-b0d0-f2308e16b284" providerId="ADAL" clId="{45E50037-17E6-46E3-8E52-F943695703F7}" dt="2022-07-21T09:42:07.162" v="535" actId="478"/>
          <ac:spMkLst>
            <pc:docMk/>
            <pc:sldMk cId="3555105918" sldId="357"/>
            <ac:spMk id="37" creationId="{0D5B985B-8788-979F-02C3-69B9A4526FF7}"/>
          </ac:spMkLst>
        </pc:spChg>
        <pc:spChg chg="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39" creationId="{1C1675EF-6346-9BEE-0CAB-FE15E7CED471}"/>
          </ac:spMkLst>
        </pc:spChg>
        <pc:spChg chg="del mod">
          <ac:chgData name="Glen Jones" userId="e846aaca-4b24-4b13-b0d0-f2308e16b284" providerId="ADAL" clId="{45E50037-17E6-46E3-8E52-F943695703F7}" dt="2022-07-21T09:46:01.191" v="664" actId="478"/>
          <ac:spMkLst>
            <pc:docMk/>
            <pc:sldMk cId="3555105918" sldId="357"/>
            <ac:spMk id="40" creationId="{C92ADB4A-62C6-C4C3-BEBA-0AFBB9F53C33}"/>
          </ac:spMkLst>
        </pc:spChg>
        <pc:spChg chg="del">
          <ac:chgData name="Glen Jones" userId="e846aaca-4b24-4b13-b0d0-f2308e16b284" providerId="ADAL" clId="{45E50037-17E6-46E3-8E52-F943695703F7}" dt="2022-07-21T09:35:50.756" v="366" actId="478"/>
          <ac:spMkLst>
            <pc:docMk/>
            <pc:sldMk cId="3555105918" sldId="357"/>
            <ac:spMk id="41" creationId="{AF2D335D-0F20-0726-2A7A-E475D028A73B}"/>
          </ac:spMkLst>
        </pc:spChg>
        <pc:spChg chg="del mod">
          <ac:chgData name="Glen Jones" userId="e846aaca-4b24-4b13-b0d0-f2308e16b284" providerId="ADAL" clId="{45E50037-17E6-46E3-8E52-F943695703F7}" dt="2022-07-21T09:45:19.928" v="651" actId="478"/>
          <ac:spMkLst>
            <pc:docMk/>
            <pc:sldMk cId="3555105918" sldId="357"/>
            <ac:spMk id="42" creationId="{0CC2FEE5-AB3C-841F-CCCB-EF774BCA2D88}"/>
          </ac:spMkLst>
        </pc:spChg>
        <pc:spChg chg="mod or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43" creationId="{D7B88787-D454-A56A-FCF1-53F318C153F3}"/>
          </ac:spMkLst>
        </pc:spChg>
        <pc:spChg chg="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44" creationId="{F1F149DF-DF7B-0D72-336F-A4E06497704B}"/>
          </ac:spMkLst>
        </pc:spChg>
        <pc:spChg chg="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45" creationId="{A2798476-8AB5-2819-0BD6-05A3ED546B51}"/>
          </ac:spMkLst>
        </pc:spChg>
        <pc:spChg chg="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46" creationId="{6B2370DD-507E-72B1-5F37-54307916D2A8}"/>
          </ac:spMkLst>
        </pc:spChg>
        <pc:spChg chg="del mod">
          <ac:chgData name="Glen Jones" userId="e846aaca-4b24-4b13-b0d0-f2308e16b284" providerId="ADAL" clId="{45E50037-17E6-46E3-8E52-F943695703F7}" dt="2022-07-21T09:42:07.162" v="535" actId="478"/>
          <ac:spMkLst>
            <pc:docMk/>
            <pc:sldMk cId="3555105918" sldId="357"/>
            <ac:spMk id="47" creationId="{514580B9-2683-D457-CF52-66C51E280E80}"/>
          </ac:spMkLst>
        </pc:spChg>
        <pc:spChg chg="del mod">
          <ac:chgData name="Glen Jones" userId="e846aaca-4b24-4b13-b0d0-f2308e16b284" providerId="ADAL" clId="{45E50037-17E6-46E3-8E52-F943695703F7}" dt="2022-07-21T09:38:39.306" v="439" actId="478"/>
          <ac:spMkLst>
            <pc:docMk/>
            <pc:sldMk cId="3555105918" sldId="357"/>
            <ac:spMk id="48" creationId="{19B1E8ED-3DD6-10CE-3CD5-356DA298E8AC}"/>
          </ac:spMkLst>
        </pc:spChg>
        <pc:spChg chg="mod">
          <ac:chgData name="Glen Jones" userId="e846aaca-4b24-4b13-b0d0-f2308e16b284" providerId="ADAL" clId="{45E50037-17E6-46E3-8E52-F943695703F7}" dt="2022-07-21T09:39:49.738" v="463" actId="6549"/>
          <ac:spMkLst>
            <pc:docMk/>
            <pc:sldMk cId="3555105918" sldId="357"/>
            <ac:spMk id="49" creationId="{76AC4711-52D2-4FA8-E1FA-58322E6124C6}"/>
          </ac:spMkLst>
        </pc:spChg>
        <pc:spChg chg="mod ord">
          <ac:chgData name="Glen Jones" userId="e846aaca-4b24-4b13-b0d0-f2308e16b284" providerId="ADAL" clId="{45E50037-17E6-46E3-8E52-F943695703F7}" dt="2022-07-21T09:41:19.362" v="525" actId="6549"/>
          <ac:spMkLst>
            <pc:docMk/>
            <pc:sldMk cId="3555105918" sldId="357"/>
            <ac:spMk id="50" creationId="{1FDFC038-F521-E84F-3F7E-E826E06574D8}"/>
          </ac:spMkLst>
        </pc:spChg>
        <pc:spChg chg="mod ord">
          <ac:chgData name="Glen Jones" userId="e846aaca-4b24-4b13-b0d0-f2308e16b284" providerId="ADAL" clId="{45E50037-17E6-46E3-8E52-F943695703F7}" dt="2022-07-21T09:44:04.640" v="615" actId="6549"/>
          <ac:spMkLst>
            <pc:docMk/>
            <pc:sldMk cId="3555105918" sldId="357"/>
            <ac:spMk id="51" creationId="{440AA483-C337-666E-AF27-F165C8DC8CEE}"/>
          </ac:spMkLst>
        </pc:spChg>
        <pc:spChg chg="mod">
          <ac:chgData name="Glen Jones" userId="e846aaca-4b24-4b13-b0d0-f2308e16b284" providerId="ADAL" clId="{45E50037-17E6-46E3-8E52-F943695703F7}" dt="2022-07-21T09:47:01.718" v="703" actId="6549"/>
          <ac:spMkLst>
            <pc:docMk/>
            <pc:sldMk cId="3555105918" sldId="357"/>
            <ac:spMk id="52" creationId="{91998CB8-4C9D-5B16-BFEB-1AF2F737C4B8}"/>
          </ac:spMkLst>
        </pc:spChg>
        <pc:spChg chg="mod ord">
          <ac:chgData name="Glen Jones" userId="e846aaca-4b24-4b13-b0d0-f2308e16b284" providerId="ADAL" clId="{45E50037-17E6-46E3-8E52-F943695703F7}" dt="2022-07-21T09:46:59.929" v="701" actId="14100"/>
          <ac:spMkLst>
            <pc:docMk/>
            <pc:sldMk cId="3555105918" sldId="357"/>
            <ac:spMk id="53" creationId="{205793BA-0D65-2CB8-1557-32E64E3AF4CE}"/>
          </ac:spMkLst>
        </pc:spChg>
        <pc:spChg chg="mod ord">
          <ac:chgData name="Glen Jones" userId="e846aaca-4b24-4b13-b0d0-f2308e16b284" providerId="ADAL" clId="{45E50037-17E6-46E3-8E52-F943695703F7}" dt="2022-07-21T09:47:09.065" v="707" actId="14100"/>
          <ac:spMkLst>
            <pc:docMk/>
            <pc:sldMk cId="3555105918" sldId="357"/>
            <ac:spMk id="55" creationId="{0A859AC0-21DE-2055-77D9-3CB94FA93A8C}"/>
          </ac:spMkLst>
        </pc:spChg>
        <pc:spChg chg="mod ord">
          <ac:chgData name="Glen Jones" userId="e846aaca-4b24-4b13-b0d0-f2308e16b284" providerId="ADAL" clId="{45E50037-17E6-46E3-8E52-F943695703F7}" dt="2022-07-21T09:46:52.514" v="697" actId="1036"/>
          <ac:spMkLst>
            <pc:docMk/>
            <pc:sldMk cId="3555105918" sldId="357"/>
            <ac:spMk id="56" creationId="{92AEFF99-5D91-F1C6-5B69-EC4307C3CD0B}"/>
          </ac:spMkLst>
        </pc:spChg>
        <pc:spChg chg="mod">
          <ac:chgData name="Glen Jones" userId="e846aaca-4b24-4b13-b0d0-f2308e16b284" providerId="ADAL" clId="{45E50037-17E6-46E3-8E52-F943695703F7}" dt="2022-07-21T09:45:57.800" v="661" actId="1076"/>
          <ac:spMkLst>
            <pc:docMk/>
            <pc:sldMk cId="3555105918" sldId="357"/>
            <ac:spMk id="57" creationId="{D41BD30D-5BC0-3101-EDA9-B7CF188CBCD9}"/>
          </ac:spMkLst>
        </pc:spChg>
        <pc:spChg chg="mod">
          <ac:chgData name="Glen Jones" userId="e846aaca-4b24-4b13-b0d0-f2308e16b284" providerId="ADAL" clId="{45E50037-17E6-46E3-8E52-F943695703F7}" dt="2022-07-21T09:46:11.356" v="670" actId="1036"/>
          <ac:spMkLst>
            <pc:docMk/>
            <pc:sldMk cId="3555105918" sldId="357"/>
            <ac:spMk id="58" creationId="{582A38AC-0320-06A9-5CF4-AF752918B0E4}"/>
          </ac:spMkLst>
        </pc:spChg>
        <pc:spChg chg="mod">
          <ac:chgData name="Glen Jones" userId="e846aaca-4b24-4b13-b0d0-f2308e16b284" providerId="ADAL" clId="{45E50037-17E6-46E3-8E52-F943695703F7}" dt="2022-07-21T09:45:48.408" v="658" actId="1076"/>
          <ac:spMkLst>
            <pc:docMk/>
            <pc:sldMk cId="3555105918" sldId="357"/>
            <ac:spMk id="59" creationId="{63F31AF2-4F50-BE18-5A9E-596ECED41EBB}"/>
          </ac:spMkLst>
        </pc:spChg>
        <pc:spChg chg="add 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60" creationId="{C5DCF8F5-D448-DF00-85A6-5700DCCFCF08}"/>
          </ac:spMkLst>
        </pc:spChg>
        <pc:spChg chg="add 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61" creationId="{2457F14D-29F8-A45E-C5A0-AD7F40DCB6D3}"/>
          </ac:spMkLst>
        </pc:spChg>
        <pc:spChg chg="add 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62" creationId="{25FB3FED-E4E6-36C3-2AF4-91952046058D}"/>
          </ac:spMkLst>
        </pc:spChg>
        <pc:spChg chg="add 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63" creationId="{AD3BEA05-8444-7AEA-9014-F4D22BFE9DA6}"/>
          </ac:spMkLst>
        </pc:spChg>
        <pc:spChg chg="add mod">
          <ac:chgData name="Glen Jones" userId="e846aaca-4b24-4b13-b0d0-f2308e16b284" providerId="ADAL" clId="{45E50037-17E6-46E3-8E52-F943695703F7}" dt="2022-07-21T09:41:38.371" v="531" actId="1076"/>
          <ac:spMkLst>
            <pc:docMk/>
            <pc:sldMk cId="3555105918" sldId="357"/>
            <ac:spMk id="64" creationId="{750CBF48-2B44-71D1-EF85-F3C3932A90EC}"/>
          </ac:spMkLst>
        </pc:spChg>
        <pc:spChg chg="add mod">
          <ac:chgData name="Glen Jones" userId="e846aaca-4b24-4b13-b0d0-f2308e16b284" providerId="ADAL" clId="{45E50037-17E6-46E3-8E52-F943695703F7}" dt="2022-07-21T09:39:46.397" v="461" actId="1076"/>
          <ac:spMkLst>
            <pc:docMk/>
            <pc:sldMk cId="3555105918" sldId="357"/>
            <ac:spMk id="65" creationId="{BC3D8A9D-AB54-4955-0DA7-155327839B3E}"/>
          </ac:spMkLst>
        </pc:spChg>
        <pc:spChg chg="add mod">
          <ac:chgData name="Glen Jones" userId="e846aaca-4b24-4b13-b0d0-f2308e16b284" providerId="ADAL" clId="{45E50037-17E6-46E3-8E52-F943695703F7}" dt="2022-07-21T09:40:07.598" v="472" actId="1038"/>
          <ac:spMkLst>
            <pc:docMk/>
            <pc:sldMk cId="3555105918" sldId="357"/>
            <ac:spMk id="66" creationId="{B4BAC8AC-C426-F52C-B158-623D9821FE5C}"/>
          </ac:spMkLst>
        </pc:spChg>
        <pc:spChg chg="add mod">
          <ac:chgData name="Glen Jones" userId="e846aaca-4b24-4b13-b0d0-f2308e16b284" providerId="ADAL" clId="{45E50037-17E6-46E3-8E52-F943695703F7}" dt="2022-07-21T09:40:12.493" v="478" actId="1038"/>
          <ac:spMkLst>
            <pc:docMk/>
            <pc:sldMk cId="3555105918" sldId="357"/>
            <ac:spMk id="67" creationId="{E9AFB41C-E244-CED9-479D-23C4F4161561}"/>
          </ac:spMkLst>
        </pc:spChg>
        <pc:spChg chg="add mod">
          <ac:chgData name="Glen Jones" userId="e846aaca-4b24-4b13-b0d0-f2308e16b284" providerId="ADAL" clId="{45E50037-17E6-46E3-8E52-F943695703F7}" dt="2022-07-21T09:40:17.604" v="483" actId="1038"/>
          <ac:spMkLst>
            <pc:docMk/>
            <pc:sldMk cId="3555105918" sldId="357"/>
            <ac:spMk id="68" creationId="{124B920D-D298-FC57-561E-1D2B50935335}"/>
          </ac:spMkLst>
        </pc:spChg>
        <pc:spChg chg="add mod">
          <ac:chgData name="Glen Jones" userId="e846aaca-4b24-4b13-b0d0-f2308e16b284" providerId="ADAL" clId="{45E50037-17E6-46E3-8E52-F943695703F7}" dt="2022-07-21T09:40:22.348" v="487" actId="1038"/>
          <ac:spMkLst>
            <pc:docMk/>
            <pc:sldMk cId="3555105918" sldId="357"/>
            <ac:spMk id="69" creationId="{C4854152-FF1F-1995-C988-210F1DEA29CE}"/>
          </ac:spMkLst>
        </pc:spChg>
        <pc:spChg chg="add mod">
          <ac:chgData name="Glen Jones" userId="e846aaca-4b24-4b13-b0d0-f2308e16b284" providerId="ADAL" clId="{45E50037-17E6-46E3-8E52-F943695703F7}" dt="2022-07-21T09:40:35.956" v="507" actId="1038"/>
          <ac:spMkLst>
            <pc:docMk/>
            <pc:sldMk cId="3555105918" sldId="357"/>
            <ac:spMk id="70" creationId="{99F82254-91D8-05A7-5B8B-A027B373BE13}"/>
          </ac:spMkLst>
        </pc:spChg>
        <pc:spChg chg="add mod">
          <ac:chgData name="Glen Jones" userId="e846aaca-4b24-4b13-b0d0-f2308e16b284" providerId="ADAL" clId="{45E50037-17E6-46E3-8E52-F943695703F7}" dt="2022-07-21T09:40:48.722" v="512" actId="6549"/>
          <ac:spMkLst>
            <pc:docMk/>
            <pc:sldMk cId="3555105918" sldId="357"/>
            <ac:spMk id="71" creationId="{B38F304C-62EB-1848-2A90-AEAD1BEA2604}"/>
          </ac:spMkLst>
        </pc:spChg>
        <pc:spChg chg="add mod">
          <ac:chgData name="Glen Jones" userId="e846aaca-4b24-4b13-b0d0-f2308e16b284" providerId="ADAL" clId="{45E50037-17E6-46E3-8E52-F943695703F7}" dt="2022-07-21T09:41:04.769" v="517" actId="6549"/>
          <ac:spMkLst>
            <pc:docMk/>
            <pc:sldMk cId="3555105918" sldId="357"/>
            <ac:spMk id="72" creationId="{C9ED847F-5721-0D24-58DA-932BAA3D0CC4}"/>
          </ac:spMkLst>
        </pc:spChg>
        <pc:spChg chg="add mod">
          <ac:chgData name="Glen Jones" userId="e846aaca-4b24-4b13-b0d0-f2308e16b284" providerId="ADAL" clId="{45E50037-17E6-46E3-8E52-F943695703F7}" dt="2022-07-21T09:41:16.034" v="523" actId="20577"/>
          <ac:spMkLst>
            <pc:docMk/>
            <pc:sldMk cId="3555105918" sldId="357"/>
            <ac:spMk id="73" creationId="{899A6EF2-D476-B5BF-1F8C-70AA8EE22510}"/>
          </ac:spMkLst>
        </pc:spChg>
        <pc:spChg chg="add mod">
          <ac:chgData name="Glen Jones" userId="e846aaca-4b24-4b13-b0d0-f2308e16b284" providerId="ADAL" clId="{45E50037-17E6-46E3-8E52-F943695703F7}" dt="2022-07-21T09:41:29.851" v="530" actId="1076"/>
          <ac:spMkLst>
            <pc:docMk/>
            <pc:sldMk cId="3555105918" sldId="357"/>
            <ac:spMk id="74" creationId="{542DC47F-4020-CA99-75BC-FF71587B42F8}"/>
          </ac:spMkLst>
        </pc:spChg>
        <pc:spChg chg="add mod">
          <ac:chgData name="Glen Jones" userId="e846aaca-4b24-4b13-b0d0-f2308e16b284" providerId="ADAL" clId="{45E50037-17E6-46E3-8E52-F943695703F7}" dt="2022-07-21T09:43:44.083" v="597" actId="1036"/>
          <ac:spMkLst>
            <pc:docMk/>
            <pc:sldMk cId="3555105918" sldId="357"/>
            <ac:spMk id="75" creationId="{F54CE0B9-C72A-B60C-2589-9C9B912BF507}"/>
          </ac:spMkLst>
        </pc:spChg>
        <pc:spChg chg="add mod">
          <ac:chgData name="Glen Jones" userId="e846aaca-4b24-4b13-b0d0-f2308e16b284" providerId="ADAL" clId="{45E50037-17E6-46E3-8E52-F943695703F7}" dt="2022-07-21T09:43:19.396" v="555" actId="1038"/>
          <ac:spMkLst>
            <pc:docMk/>
            <pc:sldMk cId="3555105918" sldId="357"/>
            <ac:spMk id="76" creationId="{DFCFFF20-54D8-84A7-5536-A44B17C40847}"/>
          </ac:spMkLst>
        </pc:spChg>
        <pc:spChg chg="add mod">
          <ac:chgData name="Glen Jones" userId="e846aaca-4b24-4b13-b0d0-f2308e16b284" providerId="ADAL" clId="{45E50037-17E6-46E3-8E52-F943695703F7}" dt="2022-07-21T09:42:35.818" v="539" actId="1076"/>
          <ac:spMkLst>
            <pc:docMk/>
            <pc:sldMk cId="3555105918" sldId="357"/>
            <ac:spMk id="77" creationId="{34531FF4-C6ED-E1E9-3C23-690C5DD8C497}"/>
          </ac:spMkLst>
        </pc:spChg>
        <pc:spChg chg="add mod">
          <ac:chgData name="Glen Jones" userId="e846aaca-4b24-4b13-b0d0-f2308e16b284" providerId="ADAL" clId="{45E50037-17E6-46E3-8E52-F943695703F7}" dt="2022-07-21T09:43:14.484" v="550" actId="1036"/>
          <ac:spMkLst>
            <pc:docMk/>
            <pc:sldMk cId="3555105918" sldId="357"/>
            <ac:spMk id="78" creationId="{8ECB6F8B-5E3F-4058-8797-1FA112EDA84D}"/>
          </ac:spMkLst>
        </pc:spChg>
        <pc:spChg chg="add mod">
          <ac:chgData name="Glen Jones" userId="e846aaca-4b24-4b13-b0d0-f2308e16b284" providerId="ADAL" clId="{45E50037-17E6-46E3-8E52-F943695703F7}" dt="2022-07-21T09:43:24.444" v="561" actId="1038"/>
          <ac:spMkLst>
            <pc:docMk/>
            <pc:sldMk cId="3555105918" sldId="357"/>
            <ac:spMk id="79" creationId="{834741E5-1EFB-21CF-23E9-B1F12A06D9FE}"/>
          </ac:spMkLst>
        </pc:spChg>
        <pc:spChg chg="add mod">
          <ac:chgData name="Glen Jones" userId="e846aaca-4b24-4b13-b0d0-f2308e16b284" providerId="ADAL" clId="{45E50037-17E6-46E3-8E52-F943695703F7}" dt="2022-07-21T09:43:28.788" v="569" actId="1037"/>
          <ac:spMkLst>
            <pc:docMk/>
            <pc:sldMk cId="3555105918" sldId="357"/>
            <ac:spMk id="80" creationId="{9172556B-D2D9-1B20-53A9-91ED510788A0}"/>
          </ac:spMkLst>
        </pc:spChg>
        <pc:spChg chg="add mod">
          <ac:chgData name="Glen Jones" userId="e846aaca-4b24-4b13-b0d0-f2308e16b284" providerId="ADAL" clId="{45E50037-17E6-46E3-8E52-F943695703F7}" dt="2022-07-21T09:43:33.644" v="580" actId="1037"/>
          <ac:spMkLst>
            <pc:docMk/>
            <pc:sldMk cId="3555105918" sldId="357"/>
            <ac:spMk id="81" creationId="{C79E2521-A8CB-ACFB-2EF2-0948283EB34F}"/>
          </ac:spMkLst>
        </pc:spChg>
        <pc:spChg chg="add mod">
          <ac:chgData name="Glen Jones" userId="e846aaca-4b24-4b13-b0d0-f2308e16b284" providerId="ADAL" clId="{45E50037-17E6-46E3-8E52-F943695703F7}" dt="2022-07-21T09:43:48.787" v="610" actId="1038"/>
          <ac:spMkLst>
            <pc:docMk/>
            <pc:sldMk cId="3555105918" sldId="357"/>
            <ac:spMk id="82" creationId="{4D72DC21-489A-3FB5-3999-CCB30BA8357B}"/>
          </ac:spMkLst>
        </pc:spChg>
        <pc:spChg chg="add mod">
          <ac:chgData name="Glen Jones" userId="e846aaca-4b24-4b13-b0d0-f2308e16b284" providerId="ADAL" clId="{45E50037-17E6-46E3-8E52-F943695703F7}" dt="2022-07-21T09:44:13.688" v="619" actId="6549"/>
          <ac:spMkLst>
            <pc:docMk/>
            <pc:sldMk cId="3555105918" sldId="357"/>
            <ac:spMk id="83" creationId="{889DE50A-661F-568A-2AED-D637BB1C9FD9}"/>
          </ac:spMkLst>
        </pc:spChg>
        <pc:spChg chg="add mod">
          <ac:chgData name="Glen Jones" userId="e846aaca-4b24-4b13-b0d0-f2308e16b284" providerId="ADAL" clId="{45E50037-17E6-46E3-8E52-F943695703F7}" dt="2022-07-21T09:44:23.840" v="623" actId="6549"/>
          <ac:spMkLst>
            <pc:docMk/>
            <pc:sldMk cId="3555105918" sldId="357"/>
            <ac:spMk id="84" creationId="{EBA96A47-DF36-2C7B-8226-F24B4D31E802}"/>
          </ac:spMkLst>
        </pc:spChg>
        <pc:spChg chg="add mod">
          <ac:chgData name="Glen Jones" userId="e846aaca-4b24-4b13-b0d0-f2308e16b284" providerId="ADAL" clId="{45E50037-17E6-46E3-8E52-F943695703F7}" dt="2022-07-21T09:44:31.143" v="627" actId="6549"/>
          <ac:spMkLst>
            <pc:docMk/>
            <pc:sldMk cId="3555105918" sldId="357"/>
            <ac:spMk id="85" creationId="{64597ABE-A497-DF36-2E40-B6B92FBC2523}"/>
          </ac:spMkLst>
        </pc:spChg>
        <pc:spChg chg="add mod">
          <ac:chgData name="Glen Jones" userId="e846aaca-4b24-4b13-b0d0-f2308e16b284" providerId="ADAL" clId="{45E50037-17E6-46E3-8E52-F943695703F7}" dt="2022-07-21T09:44:37.079" v="631" actId="6549"/>
          <ac:spMkLst>
            <pc:docMk/>
            <pc:sldMk cId="3555105918" sldId="357"/>
            <ac:spMk id="86" creationId="{7BB84DA3-011A-C16F-17F9-5CAD162E5907}"/>
          </ac:spMkLst>
        </pc:spChg>
        <pc:spChg chg="add mod">
          <ac:chgData name="Glen Jones" userId="e846aaca-4b24-4b13-b0d0-f2308e16b284" providerId="ADAL" clId="{45E50037-17E6-46E3-8E52-F943695703F7}" dt="2022-07-21T09:44:49.228" v="641" actId="1037"/>
          <ac:spMkLst>
            <pc:docMk/>
            <pc:sldMk cId="3555105918" sldId="357"/>
            <ac:spMk id="87" creationId="{244F2DEE-45C2-61E0-7D45-583E5154895E}"/>
          </ac:spMkLst>
        </pc:spChg>
        <pc:spChg chg="add mod">
          <ac:chgData name="Glen Jones" userId="e846aaca-4b24-4b13-b0d0-f2308e16b284" providerId="ADAL" clId="{45E50037-17E6-46E3-8E52-F943695703F7}" dt="2022-07-21T09:45:00.754" v="648" actId="14100"/>
          <ac:spMkLst>
            <pc:docMk/>
            <pc:sldMk cId="3555105918" sldId="357"/>
            <ac:spMk id="88" creationId="{28DE88A0-9C7F-D920-63BF-0EFC68834438}"/>
          </ac:spMkLst>
        </pc:spChg>
        <pc:spChg chg="add mod">
          <ac:chgData name="Glen Jones" userId="e846aaca-4b24-4b13-b0d0-f2308e16b284" providerId="ADAL" clId="{45E50037-17E6-46E3-8E52-F943695703F7}" dt="2022-07-21T09:45:06.649" v="650" actId="1076"/>
          <ac:spMkLst>
            <pc:docMk/>
            <pc:sldMk cId="3555105918" sldId="357"/>
            <ac:spMk id="89" creationId="{4A9D1041-3CF4-7F59-EEC2-808E87184D16}"/>
          </ac:spMkLst>
        </pc:spChg>
        <pc:spChg chg="add mod">
          <ac:chgData name="Glen Jones" userId="e846aaca-4b24-4b13-b0d0-f2308e16b284" providerId="ADAL" clId="{45E50037-17E6-46E3-8E52-F943695703F7}" dt="2022-07-21T09:46:13.291" v="671" actId="1036"/>
          <ac:spMkLst>
            <pc:docMk/>
            <pc:sldMk cId="3555105918" sldId="357"/>
            <ac:spMk id="90" creationId="{3B8564AE-6C46-6D3D-236E-28AB6226C743}"/>
          </ac:spMkLst>
        </pc:spChg>
        <pc:picChg chg="mod">
          <ac:chgData name="Glen Jones" userId="e846aaca-4b24-4b13-b0d0-f2308e16b284" providerId="ADAL" clId="{45E50037-17E6-46E3-8E52-F943695703F7}" dt="2022-07-21T09:47:24.832" v="710" actId="1076"/>
          <ac:picMkLst>
            <pc:docMk/>
            <pc:sldMk cId="3555105918" sldId="357"/>
            <ac:picMk id="54" creationId="{25788904-EE9C-DA9B-7F1C-6FD3ADA235CC}"/>
          </ac:picMkLst>
        </pc:picChg>
      </pc:sldChg>
      <pc:sldChg chg="addSp delSp modSp mod modAnim">
        <pc:chgData name="Glen Jones" userId="e846aaca-4b24-4b13-b0d0-f2308e16b284" providerId="ADAL" clId="{45E50037-17E6-46E3-8E52-F943695703F7}" dt="2022-07-21T10:07:14.486" v="733" actId="14100"/>
        <pc:sldMkLst>
          <pc:docMk/>
          <pc:sldMk cId="3811246049" sldId="358"/>
        </pc:sldMkLst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39" creationId="{9605AD7C-5D4A-C639-3FF8-453928D12E25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40" creationId="{CD227AB3-B288-6EC1-70D4-439412FB3A23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41" creationId="{18CC5D91-1B4B-502A-DA15-E507D4B9493A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42" creationId="{BC1F127F-99DE-25C6-F14E-E94921C7EA27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43" creationId="{8289DAE6-C514-3433-D595-39BE871F3AE2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44" creationId="{4E8CF7D7-CE32-2754-367F-386AF72FECBE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45" creationId="{0D666D9A-6C5C-0DA9-8F44-6DD0668FD366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46" creationId="{862745FA-A12C-0044-8F1D-F989C16A4CE1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47" creationId="{E2F03409-8FEF-00A4-6569-2B3935730A73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48" creationId="{07BEE12C-260F-7DF8-2DD0-901B78DBE61A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49" creationId="{57ED109B-F261-3661-B0C5-4C6FE8AA2C84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50" creationId="{C060A3D3-292E-7EE4-D377-68E9C0B41915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51" creationId="{665B3A06-07AD-777A-E8DC-84877E5E0BA6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52" creationId="{ECAED296-35F8-A504-A946-AE5D58866217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53" creationId="{0BA087D4-B46D-393C-4CC2-1EB77AD0E407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55" creationId="{7E7C4E65-91E6-8C40-18CC-E7C26C122ED7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56" creationId="{7505FD0C-D5FF-7FA8-EB0D-D2DA152D553B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57" creationId="{8E11B0AE-5D66-9787-7973-E060871BE97C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58" creationId="{914C5F7E-685D-5C7D-9989-E010D4D8BAF1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59" creationId="{EADF7ED1-FB84-B097-7A45-774D7746E2B7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60" creationId="{77E7B4B8-0A91-FCD7-107C-90C7337A5FC5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61" creationId="{DFB79353-76A3-EBE0-3775-AA421CA1B89D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62" creationId="{488362C4-A5E5-4439-3F63-04F91F2701C9}"/>
          </ac:spMkLst>
        </pc:spChg>
        <pc:spChg chg="add mod">
          <ac:chgData name="Glen Jones" userId="e846aaca-4b24-4b13-b0d0-f2308e16b284" providerId="ADAL" clId="{45E50037-17E6-46E3-8E52-F943695703F7}" dt="2022-07-21T10:07:01.775" v="730" actId="14100"/>
          <ac:spMkLst>
            <pc:docMk/>
            <pc:sldMk cId="3811246049" sldId="358"/>
            <ac:spMk id="63" creationId="{AEB73ADD-6B96-726B-1D0D-4B18DADC13F1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64" creationId="{8D8FD7F0-D2DF-FA12-1563-A5C55820F8C6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65" creationId="{384DA7C9-3E39-BFB7-F5DD-69A27D2D9ED8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66" creationId="{D5F4D742-8A3A-9774-A596-27422D935482}"/>
          </ac:spMkLst>
        </pc:spChg>
        <pc:spChg chg="add mod">
          <ac:chgData name="Glen Jones" userId="e846aaca-4b24-4b13-b0d0-f2308e16b284" providerId="ADAL" clId="{45E50037-17E6-46E3-8E52-F943695703F7}" dt="2022-07-21T10:07:14.486" v="733" actId="14100"/>
          <ac:spMkLst>
            <pc:docMk/>
            <pc:sldMk cId="3811246049" sldId="358"/>
            <ac:spMk id="67" creationId="{3BBDF51F-7F57-1E5A-A396-869ED0BC2C91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68" creationId="{D34B371D-C251-3F38-9F05-63051C3F9B7C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69" creationId="{CA9EE7C1-3883-74A9-6532-BB081FB195E7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70" creationId="{933D56DE-2F52-265A-C645-D93760168A99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71" creationId="{2DDD7863-CC47-4DF5-3308-1451F476722C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72" creationId="{772B5814-3B7C-3A3A-E160-DF26A7E2F435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73" creationId="{FFABA2B1-D922-8699-80D9-C4F94B418BD5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74" creationId="{282E8EA6-CACB-E3C9-F07D-963DBC41EE81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75" creationId="{C02EF5D9-88B4-F942-05D0-F9298CCC123B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76" creationId="{F0FD1F98-4521-C6F6-DD8B-BA6B1F1DF8A0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77" creationId="{95C9B838-6A0B-1D47-F9AB-4C6FDE8F80EB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78" creationId="{F6F50388-6A89-BEBB-D0AF-A3A585D45284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79" creationId="{6D81418A-1181-9513-7EC9-D3F0029A7F08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80" creationId="{F702FC95-0E9C-37FE-C007-23012E72BD17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81" creationId="{8D6A8468-A605-5258-AFF9-EEF787193E11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82" creationId="{53E4BA04-B073-470E-005E-5897D30C455C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83" creationId="{A926C874-CEE7-49F2-5B5B-6215EE9C6D49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84" creationId="{A5B3DFEE-F275-5CDF-ED3D-4E39B1A64BF9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85" creationId="{20E7B836-3506-0B52-1814-5C37E4F968BC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86" creationId="{C7F4E752-5BBD-8776-A8E5-7244015AE9D1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87" creationId="{2648EF97-FBEE-0806-B9A9-65B86B0CCDF8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88" creationId="{32C74BF6-D06B-E7E8-DC6C-A186D96C0DD4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89" creationId="{EBA2C4ED-A361-8E8C-C869-395B6F5634B7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90" creationId="{0A2B6DC9-7A0F-8BB1-266D-63D9207820DB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91" creationId="{72DD8543-2D89-31EA-2F0E-8F66E1D2C3C9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92" creationId="{38480DCF-E036-4F6C-25AE-FD0331E9E988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93" creationId="{2878095A-7BE9-6F65-6EC3-3A3EA07345E5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94" creationId="{5EC30351-C945-CA84-AC00-894215760489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95" creationId="{E3757444-9D2E-68A4-4177-107BD9AB685F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96" creationId="{77F9CC4B-1F96-7345-AD86-88552598F17B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97" creationId="{7351BBC9-CBDC-0E1D-2F54-8F2F7308C180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98" creationId="{9937B7DB-0EF2-87C2-F65B-5B5F29FC4321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99" creationId="{5862A361-0A53-1AF8-B29A-329F15FE9A24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100" creationId="{D4E9E884-1541-4683-F5A2-478B7AE1F551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101" creationId="{BE68F4A2-55CE-F519-0A9C-ADB6DDEED26C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102" creationId="{CFB89E8B-FCBB-A09F-DB83-F33C089EF1F2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103" creationId="{2D55A88F-8496-66D2-554E-9D6CA063FD7A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104" creationId="{301A4336-E951-33DB-A6B3-AFD8728731FD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105" creationId="{0B311400-AF6E-706D-99AB-847A548757AB}"/>
          </ac:spMkLst>
        </pc:spChg>
        <pc:spChg chg="del">
          <ac:chgData name="Glen Jones" userId="e846aaca-4b24-4b13-b0d0-f2308e16b284" providerId="ADAL" clId="{45E50037-17E6-46E3-8E52-F943695703F7}" dt="2022-07-21T09:47:35.552" v="711" actId="478"/>
          <ac:spMkLst>
            <pc:docMk/>
            <pc:sldMk cId="3811246049" sldId="358"/>
            <ac:spMk id="106" creationId="{7AA17175-2D76-0F96-55BA-71031DC656AA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07" creationId="{4E708A22-FA86-91DB-6683-F15C4C327B06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08" creationId="{3FDFDDD2-3F94-C169-E137-6410919B11F9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09" creationId="{5AAD3B80-5C05-A395-13C6-30E54626C7DC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10" creationId="{42659D4E-2A22-D90D-80CD-F6E8B458A7DC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11" creationId="{569815BA-A66D-2B94-26B9-B91468692749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12" creationId="{8FC604E3-3E98-D858-E728-2DEE3765D3E0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13" creationId="{9D6E76B2-037B-1B9E-D214-B145848CE666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14" creationId="{71634936-2F67-F135-06CA-D36DBCBD70BC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15" creationId="{C7BFC786-1748-AE3A-6AD3-938C5B93CDA5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16" creationId="{F101DB4C-FF10-503B-B6CF-295A82BAA7C7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17" creationId="{8D4E7970-3D3A-1A4D-0C19-B966A5998DE4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18" creationId="{4704A80C-51C2-A508-32F7-8BF4AAC5247D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19" creationId="{EC4B99DD-61AF-FE47-7352-437B74A4641F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20" creationId="{3082F324-7D8E-6C1B-082E-D397AE3ACF0A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21" creationId="{8D3CFA93-A945-538E-8B2F-AB58AFA40DB9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22" creationId="{1A40CCCB-CDCA-3EC3-74E6-38044CE19003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23" creationId="{AC713ABA-08FC-828C-C630-A07CE4C31C49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24" creationId="{3A9A8A7D-5EDF-9647-2C7C-C4513205201C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25" creationId="{E1D54E79-FC25-3457-D51F-4C7F1450CCD2}"/>
          </ac:spMkLst>
        </pc:spChg>
        <pc:spChg chg="add del mod">
          <ac:chgData name="Glen Jones" userId="e846aaca-4b24-4b13-b0d0-f2308e16b284" providerId="ADAL" clId="{45E50037-17E6-46E3-8E52-F943695703F7}" dt="2022-07-21T10:06:57.220" v="728" actId="478"/>
          <ac:spMkLst>
            <pc:docMk/>
            <pc:sldMk cId="3811246049" sldId="358"/>
            <ac:spMk id="126" creationId="{F6529F85-4379-9590-6738-2E1C387BD500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27" creationId="{A8AB77FD-1760-E403-FEAF-AF93BB15D7A4}"/>
          </ac:spMkLst>
        </pc:spChg>
        <pc:spChg chg="add del mod">
          <ac:chgData name="Glen Jones" userId="e846aaca-4b24-4b13-b0d0-f2308e16b284" providerId="ADAL" clId="{45E50037-17E6-46E3-8E52-F943695703F7}" dt="2022-07-21T10:06:56.277" v="727" actId="478"/>
          <ac:spMkLst>
            <pc:docMk/>
            <pc:sldMk cId="3811246049" sldId="358"/>
            <ac:spMk id="128" creationId="{CD6A6F1F-05CA-C6C0-4EBF-E8899F8802CA}"/>
          </ac:spMkLst>
        </pc:spChg>
        <pc:spChg chg="add mod">
          <ac:chgData name="Glen Jones" userId="e846aaca-4b24-4b13-b0d0-f2308e16b284" providerId="ADAL" clId="{45E50037-17E6-46E3-8E52-F943695703F7}" dt="2022-07-21T09:47:35.834" v="712"/>
          <ac:spMkLst>
            <pc:docMk/>
            <pc:sldMk cId="3811246049" sldId="358"/>
            <ac:spMk id="129" creationId="{942709CE-2446-0F36-4138-B8F5881E14F0}"/>
          </ac:spMkLst>
        </pc:spChg>
        <pc:picChg chg="del">
          <ac:chgData name="Glen Jones" userId="e846aaca-4b24-4b13-b0d0-f2308e16b284" providerId="ADAL" clId="{45E50037-17E6-46E3-8E52-F943695703F7}" dt="2022-07-21T09:47:40.174" v="714" actId="478"/>
          <ac:picMkLst>
            <pc:docMk/>
            <pc:sldMk cId="3811246049" sldId="358"/>
            <ac:picMk id="54" creationId="{25788904-EE9C-DA9B-7F1C-6FD3ADA235CC}"/>
          </ac:picMkLst>
        </pc:picChg>
        <pc:picChg chg="add mod">
          <ac:chgData name="Glen Jones" userId="e846aaca-4b24-4b13-b0d0-f2308e16b284" providerId="ADAL" clId="{45E50037-17E6-46E3-8E52-F943695703F7}" dt="2022-07-21T09:47:43.883" v="715"/>
          <ac:picMkLst>
            <pc:docMk/>
            <pc:sldMk cId="3811246049" sldId="358"/>
            <ac:picMk id="130" creationId="{9789310D-FDED-F863-AE6F-A90A7784DE8C}"/>
          </ac:picMkLst>
        </pc:picChg>
      </pc:sldChg>
    </pc:docChg>
  </pc:docChgLst>
  <pc:docChgLst>
    <pc:chgData name="Glen Jones" userId="e846aaca-4b24-4b13-b0d0-f2308e16b284" providerId="ADAL" clId="{92B6840B-6DE2-455F-9DB6-42E787552EC0}"/>
    <pc:docChg chg="undo custSel addSld delSld modSld sldOrd">
      <pc:chgData name="Glen Jones" userId="e846aaca-4b24-4b13-b0d0-f2308e16b284" providerId="ADAL" clId="{92B6840B-6DE2-455F-9DB6-42E787552EC0}" dt="2022-07-19T10:11:19.748" v="437"/>
      <pc:docMkLst>
        <pc:docMk/>
      </pc:docMkLst>
      <pc:sldChg chg="modSp mod">
        <pc:chgData name="Glen Jones" userId="e846aaca-4b24-4b13-b0d0-f2308e16b284" providerId="ADAL" clId="{92B6840B-6DE2-455F-9DB6-42E787552EC0}" dt="2022-07-19T09:12:55.428" v="4" actId="27636"/>
        <pc:sldMkLst>
          <pc:docMk/>
          <pc:sldMk cId="4010327805" sldId="274"/>
        </pc:sldMkLst>
        <pc:spChg chg="mod">
          <ac:chgData name="Glen Jones" userId="e846aaca-4b24-4b13-b0d0-f2308e16b284" providerId="ADAL" clId="{92B6840B-6DE2-455F-9DB6-42E787552EC0}" dt="2022-07-19T09:12:55.428" v="4" actId="27636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">
        <pc:chgData name="Glen Jones" userId="e846aaca-4b24-4b13-b0d0-f2308e16b284" providerId="ADAL" clId="{92B6840B-6DE2-455F-9DB6-42E787552EC0}" dt="2022-07-19T10:09:12.408" v="435" actId="20577"/>
        <pc:sldMkLst>
          <pc:docMk/>
          <pc:sldMk cId="0" sldId="277"/>
        </pc:sldMkLst>
        <pc:spChg chg="mod">
          <ac:chgData name="Glen Jones" userId="e846aaca-4b24-4b13-b0d0-f2308e16b284" providerId="ADAL" clId="{92B6840B-6DE2-455F-9DB6-42E787552EC0}" dt="2022-07-19T10:09:00.180" v="431" actId="20577"/>
          <ac:spMkLst>
            <pc:docMk/>
            <pc:sldMk cId="0" sldId="277"/>
            <ac:spMk id="3" creationId="{14A98FF5-4F3C-D9B6-7AF1-1894F0939983}"/>
          </ac:spMkLst>
        </pc:spChg>
        <pc:spChg chg="mod">
          <ac:chgData name="Glen Jones" userId="e846aaca-4b24-4b13-b0d0-f2308e16b284" providerId="ADAL" clId="{92B6840B-6DE2-455F-9DB6-42E787552EC0}" dt="2022-07-19T10:09:12.408" v="435" actId="20577"/>
          <ac:spMkLst>
            <pc:docMk/>
            <pc:sldMk cId="0" sldId="277"/>
            <ac:spMk id="5" creationId="{D904D6C1-734D-0AB9-F629-AB913652AEC5}"/>
          </ac:spMkLst>
        </pc:spChg>
      </pc:sldChg>
      <pc:sldChg chg="modSp mod">
        <pc:chgData name="Glen Jones" userId="e846aaca-4b24-4b13-b0d0-f2308e16b284" providerId="ADAL" clId="{92B6840B-6DE2-455F-9DB6-42E787552EC0}" dt="2022-07-19T09:14:09.338" v="46" actId="1076"/>
        <pc:sldMkLst>
          <pc:docMk/>
          <pc:sldMk cId="1486775289" sldId="333"/>
        </pc:sldMkLst>
        <pc:spChg chg="mod">
          <ac:chgData name="Glen Jones" userId="e846aaca-4b24-4b13-b0d0-f2308e16b284" providerId="ADAL" clId="{92B6840B-6DE2-455F-9DB6-42E787552EC0}" dt="2022-07-19T09:13:09.354" v="7" actId="20577"/>
          <ac:spMkLst>
            <pc:docMk/>
            <pc:sldMk cId="1486775289" sldId="333"/>
            <ac:spMk id="26" creationId="{D4AF35E5-D7C5-C3CC-28BB-D8DD5236EFE8}"/>
          </ac:spMkLst>
        </pc:spChg>
        <pc:spChg chg="mod">
          <ac:chgData name="Glen Jones" userId="e846aaca-4b24-4b13-b0d0-f2308e16b284" providerId="ADAL" clId="{92B6840B-6DE2-455F-9DB6-42E787552EC0}" dt="2022-07-19T09:13:14.626" v="11" actId="20577"/>
          <ac:spMkLst>
            <pc:docMk/>
            <pc:sldMk cId="1486775289" sldId="333"/>
            <ac:spMk id="27" creationId="{37D8C83E-792E-6371-7EDC-B909DF913074}"/>
          </ac:spMkLst>
        </pc:spChg>
        <pc:spChg chg="mod">
          <ac:chgData name="Glen Jones" userId="e846aaca-4b24-4b13-b0d0-f2308e16b284" providerId="ADAL" clId="{92B6840B-6DE2-455F-9DB6-42E787552EC0}" dt="2022-07-19T09:14:09.338" v="46" actId="1076"/>
          <ac:spMkLst>
            <pc:docMk/>
            <pc:sldMk cId="1486775289" sldId="333"/>
            <ac:spMk id="28" creationId="{89E8D4A0-414F-1786-B948-89431118F65A}"/>
          </ac:spMkLst>
        </pc:spChg>
        <pc:spChg chg="mod">
          <ac:chgData name="Glen Jones" userId="e846aaca-4b24-4b13-b0d0-f2308e16b284" providerId="ADAL" clId="{92B6840B-6DE2-455F-9DB6-42E787552EC0}" dt="2022-07-19T09:13:19.177" v="14" actId="20577"/>
          <ac:spMkLst>
            <pc:docMk/>
            <pc:sldMk cId="1486775289" sldId="333"/>
            <ac:spMk id="29" creationId="{6D482227-CC86-CE54-9C0A-23910B118991}"/>
          </ac:spMkLst>
        </pc:spChg>
        <pc:spChg chg="mod">
          <ac:chgData name="Glen Jones" userId="e846aaca-4b24-4b13-b0d0-f2308e16b284" providerId="ADAL" clId="{92B6840B-6DE2-455F-9DB6-42E787552EC0}" dt="2022-07-19T09:13:31.323" v="20" actId="20577"/>
          <ac:spMkLst>
            <pc:docMk/>
            <pc:sldMk cId="1486775289" sldId="333"/>
            <ac:spMk id="30" creationId="{01CE0B5B-C9F8-6AD3-6CC6-F6D3E8DA3367}"/>
          </ac:spMkLst>
        </pc:spChg>
        <pc:spChg chg="mod">
          <ac:chgData name="Glen Jones" userId="e846aaca-4b24-4b13-b0d0-f2308e16b284" providerId="ADAL" clId="{92B6840B-6DE2-455F-9DB6-42E787552EC0}" dt="2022-07-19T09:13:52.173" v="40" actId="1035"/>
          <ac:spMkLst>
            <pc:docMk/>
            <pc:sldMk cId="1486775289" sldId="333"/>
            <ac:spMk id="31" creationId="{238E32B8-D74C-C400-EC22-165D9B93717A}"/>
          </ac:spMkLst>
        </pc:spChg>
        <pc:spChg chg="mod">
          <ac:chgData name="Glen Jones" userId="e846aaca-4b24-4b13-b0d0-f2308e16b284" providerId="ADAL" clId="{92B6840B-6DE2-455F-9DB6-42E787552EC0}" dt="2022-07-19T09:13:52.173" v="40" actId="1035"/>
          <ac:spMkLst>
            <pc:docMk/>
            <pc:sldMk cId="1486775289" sldId="333"/>
            <ac:spMk id="32" creationId="{5EA5982F-6F9E-629F-8BC5-67C37C6C4B70}"/>
          </ac:spMkLst>
        </pc:spChg>
        <pc:spChg chg="mod">
          <ac:chgData name="Glen Jones" userId="e846aaca-4b24-4b13-b0d0-f2308e16b284" providerId="ADAL" clId="{92B6840B-6DE2-455F-9DB6-42E787552EC0}" dt="2022-07-19T09:13:52.173" v="40" actId="1035"/>
          <ac:spMkLst>
            <pc:docMk/>
            <pc:sldMk cId="1486775289" sldId="333"/>
            <ac:spMk id="33" creationId="{13B8606D-7BB4-40CB-27B7-BE96F4146BC2}"/>
          </ac:spMkLst>
        </pc:spChg>
      </pc:sldChg>
      <pc:sldChg chg="modSp mod">
        <pc:chgData name="Glen Jones" userId="e846aaca-4b24-4b13-b0d0-f2308e16b284" providerId="ADAL" clId="{92B6840B-6DE2-455F-9DB6-42E787552EC0}" dt="2022-07-19T09:14:34.349" v="62" actId="20577"/>
        <pc:sldMkLst>
          <pc:docMk/>
          <pc:sldMk cId="3144828481" sldId="340"/>
        </pc:sldMkLst>
        <pc:spChg chg="mod">
          <ac:chgData name="Glen Jones" userId="e846aaca-4b24-4b13-b0d0-f2308e16b284" providerId="ADAL" clId="{92B6840B-6DE2-455F-9DB6-42E787552EC0}" dt="2022-07-19T09:14:22.950" v="49" actId="20577"/>
          <ac:spMkLst>
            <pc:docMk/>
            <pc:sldMk cId="3144828481" sldId="340"/>
            <ac:spMk id="16" creationId="{0FE7A653-4ED8-B37C-3E18-3704C0AA5F21}"/>
          </ac:spMkLst>
        </pc:spChg>
        <pc:spChg chg="mod">
          <ac:chgData name="Glen Jones" userId="e846aaca-4b24-4b13-b0d0-f2308e16b284" providerId="ADAL" clId="{92B6840B-6DE2-455F-9DB6-42E787552EC0}" dt="2022-07-19T09:14:25.428" v="52" actId="20577"/>
          <ac:spMkLst>
            <pc:docMk/>
            <pc:sldMk cId="3144828481" sldId="340"/>
            <ac:spMk id="17" creationId="{EABFA501-86CD-E2E7-3D0D-9C5AFF67FE42}"/>
          </ac:spMkLst>
        </pc:spChg>
        <pc:spChg chg="mod">
          <ac:chgData name="Glen Jones" userId="e846aaca-4b24-4b13-b0d0-f2308e16b284" providerId="ADAL" clId="{92B6840B-6DE2-455F-9DB6-42E787552EC0}" dt="2022-07-19T09:14:34.349" v="62" actId="20577"/>
          <ac:spMkLst>
            <pc:docMk/>
            <pc:sldMk cId="3144828481" sldId="340"/>
            <ac:spMk id="18" creationId="{FC6242E5-13CC-5E55-E90C-C32E7BAFEAFB}"/>
          </ac:spMkLst>
        </pc:spChg>
        <pc:spChg chg="mod">
          <ac:chgData name="Glen Jones" userId="e846aaca-4b24-4b13-b0d0-f2308e16b284" providerId="ADAL" clId="{92B6840B-6DE2-455F-9DB6-42E787552EC0}" dt="2022-07-19T09:14:30.868" v="57" actId="20577"/>
          <ac:spMkLst>
            <pc:docMk/>
            <pc:sldMk cId="3144828481" sldId="340"/>
            <ac:spMk id="30" creationId="{01CE0B5B-C9F8-6AD3-6CC6-F6D3E8DA3367}"/>
          </ac:spMkLst>
        </pc:spChg>
      </pc:sldChg>
      <pc:sldChg chg="modSp mod">
        <pc:chgData name="Glen Jones" userId="e846aaca-4b24-4b13-b0d0-f2308e16b284" providerId="ADAL" clId="{92B6840B-6DE2-455F-9DB6-42E787552EC0}" dt="2022-07-19T09:15:10.882" v="89" actId="20577"/>
        <pc:sldMkLst>
          <pc:docMk/>
          <pc:sldMk cId="1734258171" sldId="342"/>
        </pc:sldMkLst>
        <pc:spChg chg="mod">
          <ac:chgData name="Glen Jones" userId="e846aaca-4b24-4b13-b0d0-f2308e16b284" providerId="ADAL" clId="{92B6840B-6DE2-455F-9DB6-42E787552EC0}" dt="2022-07-19T09:15:10.882" v="89" actId="20577"/>
          <ac:spMkLst>
            <pc:docMk/>
            <pc:sldMk cId="1734258171" sldId="342"/>
            <ac:spMk id="8" creationId="{6D549731-BCFB-36A0-20EE-01EA1E12258D}"/>
          </ac:spMkLst>
        </pc:spChg>
        <pc:spChg chg="mod">
          <ac:chgData name="Glen Jones" userId="e846aaca-4b24-4b13-b0d0-f2308e16b284" providerId="ADAL" clId="{92B6840B-6DE2-455F-9DB6-42E787552EC0}" dt="2022-07-19T09:14:44.816" v="67" actId="20577"/>
          <ac:spMkLst>
            <pc:docMk/>
            <pc:sldMk cId="1734258171" sldId="342"/>
            <ac:spMk id="16" creationId="{0FE7A653-4ED8-B37C-3E18-3704C0AA5F21}"/>
          </ac:spMkLst>
        </pc:spChg>
        <pc:spChg chg="mod">
          <ac:chgData name="Glen Jones" userId="e846aaca-4b24-4b13-b0d0-f2308e16b284" providerId="ADAL" clId="{92B6840B-6DE2-455F-9DB6-42E787552EC0}" dt="2022-07-19T09:14:49.824" v="72" actId="6549"/>
          <ac:spMkLst>
            <pc:docMk/>
            <pc:sldMk cId="1734258171" sldId="342"/>
            <ac:spMk id="17" creationId="{EABFA501-86CD-E2E7-3D0D-9C5AFF67FE42}"/>
          </ac:spMkLst>
        </pc:spChg>
        <pc:spChg chg="mod">
          <ac:chgData name="Glen Jones" userId="e846aaca-4b24-4b13-b0d0-f2308e16b284" providerId="ADAL" clId="{92B6840B-6DE2-455F-9DB6-42E787552EC0}" dt="2022-07-19T09:15:07.838" v="87" actId="20577"/>
          <ac:spMkLst>
            <pc:docMk/>
            <pc:sldMk cId="1734258171" sldId="342"/>
            <ac:spMk id="18" creationId="{FC6242E5-13CC-5E55-E90C-C32E7BAFEAFB}"/>
          </ac:spMkLst>
        </pc:spChg>
        <pc:spChg chg="mod">
          <ac:chgData name="Glen Jones" userId="e846aaca-4b24-4b13-b0d0-f2308e16b284" providerId="ADAL" clId="{92B6840B-6DE2-455F-9DB6-42E787552EC0}" dt="2022-07-19T09:15:01.954" v="80" actId="207"/>
          <ac:spMkLst>
            <pc:docMk/>
            <pc:sldMk cId="1734258171" sldId="342"/>
            <ac:spMk id="30" creationId="{01CE0B5B-C9F8-6AD3-6CC6-F6D3E8DA3367}"/>
          </ac:spMkLst>
        </pc:spChg>
      </pc:sldChg>
      <pc:sldChg chg="modSp mod ord">
        <pc:chgData name="Glen Jones" userId="e846aaca-4b24-4b13-b0d0-f2308e16b284" providerId="ADAL" clId="{92B6840B-6DE2-455F-9DB6-42E787552EC0}" dt="2022-07-19T10:11:19.748" v="437"/>
        <pc:sldMkLst>
          <pc:docMk/>
          <pc:sldMk cId="805390595" sldId="343"/>
        </pc:sldMkLst>
        <pc:spChg chg="mod">
          <ac:chgData name="Glen Jones" userId="e846aaca-4b24-4b13-b0d0-f2308e16b284" providerId="ADAL" clId="{92B6840B-6DE2-455F-9DB6-42E787552EC0}" dt="2022-07-19T10:03:40.716" v="280" actId="20577"/>
          <ac:spMkLst>
            <pc:docMk/>
            <pc:sldMk cId="805390595" sldId="343"/>
            <ac:spMk id="16" creationId="{0FE7A653-4ED8-B37C-3E18-3704C0AA5F21}"/>
          </ac:spMkLst>
        </pc:spChg>
        <pc:spChg chg="mod">
          <ac:chgData name="Glen Jones" userId="e846aaca-4b24-4b13-b0d0-f2308e16b284" providerId="ADAL" clId="{92B6840B-6DE2-455F-9DB6-42E787552EC0}" dt="2022-07-19T10:03:44.322" v="284" actId="20577"/>
          <ac:spMkLst>
            <pc:docMk/>
            <pc:sldMk cId="805390595" sldId="343"/>
            <ac:spMk id="17" creationId="{EABFA501-86CD-E2E7-3D0D-9C5AFF67FE42}"/>
          </ac:spMkLst>
        </pc:spChg>
        <pc:spChg chg="mod">
          <ac:chgData name="Glen Jones" userId="e846aaca-4b24-4b13-b0d0-f2308e16b284" providerId="ADAL" clId="{92B6840B-6DE2-455F-9DB6-42E787552EC0}" dt="2022-07-19T10:03:52.082" v="290" actId="20577"/>
          <ac:spMkLst>
            <pc:docMk/>
            <pc:sldMk cId="805390595" sldId="343"/>
            <ac:spMk id="18" creationId="{FC6242E5-13CC-5E55-E90C-C32E7BAFEAFB}"/>
          </ac:spMkLst>
        </pc:spChg>
        <pc:spChg chg="mod">
          <ac:chgData name="Glen Jones" userId="e846aaca-4b24-4b13-b0d0-f2308e16b284" providerId="ADAL" clId="{92B6840B-6DE2-455F-9DB6-42E787552EC0}" dt="2022-07-19T10:03:47.930" v="287" actId="20577"/>
          <ac:spMkLst>
            <pc:docMk/>
            <pc:sldMk cId="805390595" sldId="343"/>
            <ac:spMk id="30" creationId="{01CE0B5B-C9F8-6AD3-6CC6-F6D3E8DA3367}"/>
          </ac:spMkLst>
        </pc:spChg>
      </pc:sldChg>
      <pc:sldChg chg="modSp mod ord">
        <pc:chgData name="Glen Jones" userId="e846aaca-4b24-4b13-b0d0-f2308e16b284" providerId="ADAL" clId="{92B6840B-6DE2-455F-9DB6-42E787552EC0}" dt="2022-07-19T10:11:19.748" v="437"/>
        <pc:sldMkLst>
          <pc:docMk/>
          <pc:sldMk cId="4176473621" sldId="344"/>
        </pc:sldMkLst>
        <pc:spChg chg="mod">
          <ac:chgData name="Glen Jones" userId="e846aaca-4b24-4b13-b0d0-f2308e16b284" providerId="ADAL" clId="{92B6840B-6DE2-455F-9DB6-42E787552EC0}" dt="2022-07-19T10:04:20.798" v="314" actId="20577"/>
          <ac:spMkLst>
            <pc:docMk/>
            <pc:sldMk cId="4176473621" sldId="344"/>
            <ac:spMk id="8" creationId="{6D549731-BCFB-36A0-20EE-01EA1E12258D}"/>
          </ac:spMkLst>
        </pc:spChg>
        <pc:spChg chg="mod">
          <ac:chgData name="Glen Jones" userId="e846aaca-4b24-4b13-b0d0-f2308e16b284" providerId="ADAL" clId="{92B6840B-6DE2-455F-9DB6-42E787552EC0}" dt="2022-07-19T10:04:02.412" v="295" actId="6549"/>
          <ac:spMkLst>
            <pc:docMk/>
            <pc:sldMk cId="4176473621" sldId="344"/>
            <ac:spMk id="16" creationId="{0FE7A653-4ED8-B37C-3E18-3704C0AA5F21}"/>
          </ac:spMkLst>
        </pc:spChg>
        <pc:spChg chg="mod">
          <ac:chgData name="Glen Jones" userId="e846aaca-4b24-4b13-b0d0-f2308e16b284" providerId="ADAL" clId="{92B6840B-6DE2-455F-9DB6-42E787552EC0}" dt="2022-07-19T10:04:07.917" v="301" actId="6549"/>
          <ac:spMkLst>
            <pc:docMk/>
            <pc:sldMk cId="4176473621" sldId="344"/>
            <ac:spMk id="17" creationId="{EABFA501-86CD-E2E7-3D0D-9C5AFF67FE42}"/>
          </ac:spMkLst>
        </pc:spChg>
        <pc:spChg chg="mod">
          <ac:chgData name="Glen Jones" userId="e846aaca-4b24-4b13-b0d0-f2308e16b284" providerId="ADAL" clId="{92B6840B-6DE2-455F-9DB6-42E787552EC0}" dt="2022-07-19T10:04:18.658" v="312" actId="20577"/>
          <ac:spMkLst>
            <pc:docMk/>
            <pc:sldMk cId="4176473621" sldId="344"/>
            <ac:spMk id="18" creationId="{FC6242E5-13CC-5E55-E90C-C32E7BAFEAFB}"/>
          </ac:spMkLst>
        </pc:spChg>
        <pc:spChg chg="mod">
          <ac:chgData name="Glen Jones" userId="e846aaca-4b24-4b13-b0d0-f2308e16b284" providerId="ADAL" clId="{92B6840B-6DE2-455F-9DB6-42E787552EC0}" dt="2022-07-19T10:04:13.748" v="307" actId="20577"/>
          <ac:spMkLst>
            <pc:docMk/>
            <pc:sldMk cId="4176473621" sldId="344"/>
            <ac:spMk id="30" creationId="{01CE0B5B-C9F8-6AD3-6CC6-F6D3E8DA3367}"/>
          </ac:spMkLst>
        </pc:spChg>
      </pc:sldChg>
      <pc:sldChg chg="addSp delSp modSp mod delAnim modAnim">
        <pc:chgData name="Glen Jones" userId="e846aaca-4b24-4b13-b0d0-f2308e16b284" providerId="ADAL" clId="{92B6840B-6DE2-455F-9DB6-42E787552EC0}" dt="2022-07-19T10:03:21.723" v="277" actId="1076"/>
        <pc:sldMkLst>
          <pc:docMk/>
          <pc:sldMk cId="1795071685" sldId="345"/>
        </pc:sldMkLst>
        <pc:spChg chg="mod">
          <ac:chgData name="Glen Jones" userId="e846aaca-4b24-4b13-b0d0-f2308e16b284" providerId="ADAL" clId="{92B6840B-6DE2-455F-9DB6-42E787552EC0}" dt="2022-07-19T09:16:37.817" v="135" actId="14100"/>
          <ac:spMkLst>
            <pc:docMk/>
            <pc:sldMk cId="1795071685" sldId="345"/>
            <ac:spMk id="2" creationId="{290E34F2-BB23-EA2A-D113-C573A97A574D}"/>
          </ac:spMkLst>
        </pc:spChg>
        <pc:spChg chg="mod">
          <ac:chgData name="Glen Jones" userId="e846aaca-4b24-4b13-b0d0-f2308e16b284" providerId="ADAL" clId="{92B6840B-6DE2-455F-9DB6-42E787552EC0}" dt="2022-07-19T09:17:24.659" v="145" actId="1076"/>
          <ac:spMkLst>
            <pc:docMk/>
            <pc:sldMk cId="1795071685" sldId="345"/>
            <ac:spMk id="6" creationId="{B3A040A7-35CA-8767-822D-DBD9664B6C90}"/>
          </ac:spMkLst>
        </pc:spChg>
        <pc:spChg chg="mod">
          <ac:chgData name="Glen Jones" userId="e846aaca-4b24-4b13-b0d0-f2308e16b284" providerId="ADAL" clId="{92B6840B-6DE2-455F-9DB6-42E787552EC0}" dt="2022-07-19T09:16:54.075" v="138" actId="14100"/>
          <ac:spMkLst>
            <pc:docMk/>
            <pc:sldMk cId="1795071685" sldId="345"/>
            <ac:spMk id="11" creationId="{02970471-42D7-BD2A-1635-0CEBF50F4A77}"/>
          </ac:spMkLst>
        </pc:spChg>
        <pc:spChg chg="del">
          <ac:chgData name="Glen Jones" userId="e846aaca-4b24-4b13-b0d0-f2308e16b284" providerId="ADAL" clId="{92B6840B-6DE2-455F-9DB6-42E787552EC0}" dt="2022-07-19T09:16:39.631" v="136" actId="478"/>
          <ac:spMkLst>
            <pc:docMk/>
            <pc:sldMk cId="1795071685" sldId="345"/>
            <ac:spMk id="12" creationId="{ADFC24BE-FF2A-EB85-24B7-1B238AAC7A5E}"/>
          </ac:spMkLst>
        </pc:spChg>
        <pc:spChg chg="mod">
          <ac:chgData name="Glen Jones" userId="e846aaca-4b24-4b13-b0d0-f2308e16b284" providerId="ADAL" clId="{92B6840B-6DE2-455F-9DB6-42E787552EC0}" dt="2022-07-19T09:24:31.237" v="265" actId="115"/>
          <ac:spMkLst>
            <pc:docMk/>
            <pc:sldMk cId="1795071685" sldId="345"/>
            <ac:spMk id="16" creationId="{0FE7A653-4ED8-B37C-3E18-3704C0AA5F21}"/>
          </ac:spMkLst>
        </pc:spChg>
        <pc:spChg chg="mod">
          <ac:chgData name="Glen Jones" userId="e846aaca-4b24-4b13-b0d0-f2308e16b284" providerId="ADAL" clId="{92B6840B-6DE2-455F-9DB6-42E787552EC0}" dt="2022-07-19T09:16:14.564" v="124" actId="20577"/>
          <ac:spMkLst>
            <pc:docMk/>
            <pc:sldMk cId="1795071685" sldId="345"/>
            <ac:spMk id="17" creationId="{EABFA501-86CD-E2E7-3D0D-9C5AFF67FE42}"/>
          </ac:spMkLst>
        </pc:spChg>
        <pc:spChg chg="mod">
          <ac:chgData name="Glen Jones" userId="e846aaca-4b24-4b13-b0d0-f2308e16b284" providerId="ADAL" clId="{92B6840B-6DE2-455F-9DB6-42E787552EC0}" dt="2022-07-19T09:16:20.644" v="131" actId="20577"/>
          <ac:spMkLst>
            <pc:docMk/>
            <pc:sldMk cId="1795071685" sldId="345"/>
            <ac:spMk id="18" creationId="{FC6242E5-13CC-5E55-E90C-C32E7BAFEAFB}"/>
          </ac:spMkLst>
        </pc:spChg>
        <pc:spChg chg="mod">
          <ac:chgData name="Glen Jones" userId="e846aaca-4b24-4b13-b0d0-f2308e16b284" providerId="ADAL" clId="{92B6840B-6DE2-455F-9DB6-42E787552EC0}" dt="2022-07-19T09:17:19.138" v="144" actId="14100"/>
          <ac:spMkLst>
            <pc:docMk/>
            <pc:sldMk cId="1795071685" sldId="345"/>
            <ac:spMk id="29" creationId="{49A7DB34-3885-D257-7F1B-EE1B98349B61}"/>
          </ac:spMkLst>
        </pc:spChg>
        <pc:spChg chg="mod">
          <ac:chgData name="Glen Jones" userId="e846aaca-4b24-4b13-b0d0-f2308e16b284" providerId="ADAL" clId="{92B6840B-6DE2-455F-9DB6-42E787552EC0}" dt="2022-07-19T09:24:26.907" v="263" actId="207"/>
          <ac:spMkLst>
            <pc:docMk/>
            <pc:sldMk cId="1795071685" sldId="345"/>
            <ac:spMk id="30" creationId="{01CE0B5B-C9F8-6AD3-6CC6-F6D3E8DA3367}"/>
          </ac:spMkLst>
        </pc:spChg>
        <pc:spChg chg="del">
          <ac:chgData name="Glen Jones" userId="e846aaca-4b24-4b13-b0d0-f2308e16b284" providerId="ADAL" clId="{92B6840B-6DE2-455F-9DB6-42E787552EC0}" dt="2022-07-19T09:16:41.754" v="137" actId="478"/>
          <ac:spMkLst>
            <pc:docMk/>
            <pc:sldMk cId="1795071685" sldId="345"/>
            <ac:spMk id="31" creationId="{B7AB6F8B-5082-930A-D430-CE8598F38E0C}"/>
          </ac:spMkLst>
        </pc:spChg>
        <pc:spChg chg="del">
          <ac:chgData name="Glen Jones" userId="e846aaca-4b24-4b13-b0d0-f2308e16b284" providerId="ADAL" clId="{92B6840B-6DE2-455F-9DB6-42E787552EC0}" dt="2022-07-19T09:17:55.202" v="151" actId="478"/>
          <ac:spMkLst>
            <pc:docMk/>
            <pc:sldMk cId="1795071685" sldId="345"/>
            <ac:spMk id="32" creationId="{92341AFB-1728-5A3D-6D42-C512251884AE}"/>
          </ac:spMkLst>
        </pc:spChg>
        <pc:spChg chg="del">
          <ac:chgData name="Glen Jones" userId="e846aaca-4b24-4b13-b0d0-f2308e16b284" providerId="ADAL" clId="{92B6840B-6DE2-455F-9DB6-42E787552EC0}" dt="2022-07-19T09:17:59.300" v="154" actId="478"/>
          <ac:spMkLst>
            <pc:docMk/>
            <pc:sldMk cId="1795071685" sldId="345"/>
            <ac:spMk id="33" creationId="{428D3DA3-8147-C45B-3810-D742F21B5518}"/>
          </ac:spMkLst>
        </pc:spChg>
        <pc:spChg chg="del">
          <ac:chgData name="Glen Jones" userId="e846aaca-4b24-4b13-b0d0-f2308e16b284" providerId="ADAL" clId="{92B6840B-6DE2-455F-9DB6-42E787552EC0}" dt="2022-07-19T09:17:56.681" v="152" actId="478"/>
          <ac:spMkLst>
            <pc:docMk/>
            <pc:sldMk cId="1795071685" sldId="345"/>
            <ac:spMk id="34" creationId="{A8E087C1-18A6-2F25-DA23-54F933D9034A}"/>
          </ac:spMkLst>
        </pc:spChg>
        <pc:spChg chg="del">
          <ac:chgData name="Glen Jones" userId="e846aaca-4b24-4b13-b0d0-f2308e16b284" providerId="ADAL" clId="{92B6840B-6DE2-455F-9DB6-42E787552EC0}" dt="2022-07-19T09:19:27.885" v="172" actId="478"/>
          <ac:spMkLst>
            <pc:docMk/>
            <pc:sldMk cId="1795071685" sldId="345"/>
            <ac:spMk id="35" creationId="{1C146586-BD90-DAA5-6C02-8CD170225EE2}"/>
          </ac:spMkLst>
        </pc:spChg>
        <pc:spChg chg="del">
          <ac:chgData name="Glen Jones" userId="e846aaca-4b24-4b13-b0d0-f2308e16b284" providerId="ADAL" clId="{92B6840B-6DE2-455F-9DB6-42E787552EC0}" dt="2022-07-19T09:19:30.242" v="173" actId="478"/>
          <ac:spMkLst>
            <pc:docMk/>
            <pc:sldMk cId="1795071685" sldId="345"/>
            <ac:spMk id="36" creationId="{1094DBE4-BA60-A14B-C9F6-FADE7619309D}"/>
          </ac:spMkLst>
        </pc:spChg>
        <pc:spChg chg="del">
          <ac:chgData name="Glen Jones" userId="e846aaca-4b24-4b13-b0d0-f2308e16b284" providerId="ADAL" clId="{92B6840B-6DE2-455F-9DB6-42E787552EC0}" dt="2022-07-19T09:19:30.875" v="174" actId="478"/>
          <ac:spMkLst>
            <pc:docMk/>
            <pc:sldMk cId="1795071685" sldId="345"/>
            <ac:spMk id="37" creationId="{CCDB45EE-59F1-970D-B759-E56FA6429C3E}"/>
          </ac:spMkLst>
        </pc:spChg>
        <pc:spChg chg="del">
          <ac:chgData name="Glen Jones" userId="e846aaca-4b24-4b13-b0d0-f2308e16b284" providerId="ADAL" clId="{92B6840B-6DE2-455F-9DB6-42E787552EC0}" dt="2022-07-19T09:17:35.438" v="148" actId="478"/>
          <ac:spMkLst>
            <pc:docMk/>
            <pc:sldMk cId="1795071685" sldId="345"/>
            <ac:spMk id="39" creationId="{5D8E9496-FECD-F3D4-293D-7981617D1560}"/>
          </ac:spMkLst>
        </pc:spChg>
        <pc:spChg chg="del">
          <ac:chgData name="Glen Jones" userId="e846aaca-4b24-4b13-b0d0-f2308e16b284" providerId="ADAL" clId="{92B6840B-6DE2-455F-9DB6-42E787552EC0}" dt="2022-07-19T09:17:34.104" v="147" actId="478"/>
          <ac:spMkLst>
            <pc:docMk/>
            <pc:sldMk cId="1795071685" sldId="345"/>
            <ac:spMk id="40" creationId="{7985BC04-EAB3-F599-417E-3E582B66FC12}"/>
          </ac:spMkLst>
        </pc:spChg>
        <pc:spChg chg="mod">
          <ac:chgData name="Glen Jones" userId="e846aaca-4b24-4b13-b0d0-f2308e16b284" providerId="ADAL" clId="{92B6840B-6DE2-455F-9DB6-42E787552EC0}" dt="2022-07-19T09:17:39.737" v="149"/>
          <ac:spMkLst>
            <pc:docMk/>
            <pc:sldMk cId="1795071685" sldId="345"/>
            <ac:spMk id="41" creationId="{6AC9F43A-D72C-9959-437E-EA950109E53F}"/>
          </ac:spMkLst>
        </pc:spChg>
        <pc:spChg chg="mod">
          <ac:chgData name="Glen Jones" userId="e846aaca-4b24-4b13-b0d0-f2308e16b284" providerId="ADAL" clId="{92B6840B-6DE2-455F-9DB6-42E787552EC0}" dt="2022-07-19T10:02:33.433" v="269" actId="1038"/>
          <ac:spMkLst>
            <pc:docMk/>
            <pc:sldMk cId="1795071685" sldId="345"/>
            <ac:spMk id="42" creationId="{1214C737-82E6-A9B2-8227-8A437B0DAD1E}"/>
          </ac:spMkLst>
        </pc:spChg>
        <pc:spChg chg="add mod">
          <ac:chgData name="Glen Jones" userId="e846aaca-4b24-4b13-b0d0-f2308e16b284" providerId="ADAL" clId="{92B6840B-6DE2-455F-9DB6-42E787552EC0}" dt="2022-07-19T09:21:31.998" v="213" actId="20577"/>
          <ac:spMkLst>
            <pc:docMk/>
            <pc:sldMk cId="1795071685" sldId="345"/>
            <ac:spMk id="43" creationId="{237C8663-9628-03DF-7E3C-C8809DDD280F}"/>
          </ac:spMkLst>
        </pc:spChg>
        <pc:spChg chg="add mod">
          <ac:chgData name="Glen Jones" userId="e846aaca-4b24-4b13-b0d0-f2308e16b284" providerId="ADAL" clId="{92B6840B-6DE2-455F-9DB6-42E787552EC0}" dt="2022-07-19T09:17:52.884" v="150" actId="1076"/>
          <ac:spMkLst>
            <pc:docMk/>
            <pc:sldMk cId="1795071685" sldId="345"/>
            <ac:spMk id="47" creationId="{1C10537D-3BEA-B8F7-4F37-3DBCD9D84A5C}"/>
          </ac:spMkLst>
        </pc:spChg>
        <pc:spChg chg="mod">
          <ac:chgData name="Glen Jones" userId="e846aaca-4b24-4b13-b0d0-f2308e16b284" providerId="ADAL" clId="{92B6840B-6DE2-455F-9DB6-42E787552EC0}" dt="2022-07-19T09:18:20.195" v="158" actId="14100"/>
          <ac:spMkLst>
            <pc:docMk/>
            <pc:sldMk cId="1795071685" sldId="345"/>
            <ac:spMk id="49" creationId="{C7D4E807-AAB1-94E7-B101-B271938DBB64}"/>
          </ac:spMkLst>
        </pc:spChg>
        <pc:spChg chg="mod">
          <ac:chgData name="Glen Jones" userId="e846aaca-4b24-4b13-b0d0-f2308e16b284" providerId="ADAL" clId="{92B6840B-6DE2-455F-9DB6-42E787552EC0}" dt="2022-07-19T09:18:03.503" v="155"/>
          <ac:spMkLst>
            <pc:docMk/>
            <pc:sldMk cId="1795071685" sldId="345"/>
            <ac:spMk id="50" creationId="{2D0D8F26-2026-5BE7-24ED-0F524AA1BA0C}"/>
          </ac:spMkLst>
        </pc:spChg>
        <pc:spChg chg="add mod">
          <ac:chgData name="Glen Jones" userId="e846aaca-4b24-4b13-b0d0-f2308e16b284" providerId="ADAL" clId="{92B6840B-6DE2-455F-9DB6-42E787552EC0}" dt="2022-07-19T09:21:26.603" v="211" actId="20577"/>
          <ac:spMkLst>
            <pc:docMk/>
            <pc:sldMk cId="1795071685" sldId="345"/>
            <ac:spMk id="51" creationId="{3287CF07-D26E-A464-507E-DE82DF61E9EA}"/>
          </ac:spMkLst>
        </pc:spChg>
        <pc:spChg chg="add mod">
          <ac:chgData name="Glen Jones" userId="e846aaca-4b24-4b13-b0d0-f2308e16b284" providerId="ADAL" clId="{92B6840B-6DE2-455F-9DB6-42E787552EC0}" dt="2022-07-19T09:22:47.779" v="245" actId="1076"/>
          <ac:spMkLst>
            <pc:docMk/>
            <pc:sldMk cId="1795071685" sldId="345"/>
            <ac:spMk id="52" creationId="{11020EA9-9317-CB06-A9ED-F95187FBC560}"/>
          </ac:spMkLst>
        </pc:spChg>
        <pc:spChg chg="add del mod">
          <ac:chgData name="Glen Jones" userId="e846aaca-4b24-4b13-b0d0-f2308e16b284" providerId="ADAL" clId="{92B6840B-6DE2-455F-9DB6-42E787552EC0}" dt="2022-07-19T09:18:29.762" v="161" actId="478"/>
          <ac:spMkLst>
            <pc:docMk/>
            <pc:sldMk cId="1795071685" sldId="345"/>
            <ac:spMk id="53" creationId="{12AEA33D-D005-AAD7-F519-9B38DAF74664}"/>
          </ac:spMkLst>
        </pc:spChg>
        <pc:spChg chg="add del mod">
          <ac:chgData name="Glen Jones" userId="e846aaca-4b24-4b13-b0d0-f2308e16b284" providerId="ADAL" clId="{92B6840B-6DE2-455F-9DB6-42E787552EC0}" dt="2022-07-19T09:18:36.342" v="163" actId="478"/>
          <ac:spMkLst>
            <pc:docMk/>
            <pc:sldMk cId="1795071685" sldId="345"/>
            <ac:spMk id="54" creationId="{58B1CC1F-320C-B547-294E-4C4E539C04A6}"/>
          </ac:spMkLst>
        </pc:spChg>
        <pc:spChg chg="add del mod">
          <ac:chgData name="Glen Jones" userId="e846aaca-4b24-4b13-b0d0-f2308e16b284" providerId="ADAL" clId="{92B6840B-6DE2-455F-9DB6-42E787552EC0}" dt="2022-07-19T09:21:51.158" v="220" actId="478"/>
          <ac:spMkLst>
            <pc:docMk/>
            <pc:sldMk cId="1795071685" sldId="345"/>
            <ac:spMk id="55" creationId="{B2B4E064-99BA-7638-687E-E8B8FA31C6FD}"/>
          </ac:spMkLst>
        </pc:spChg>
        <pc:spChg chg="mod">
          <ac:chgData name="Glen Jones" userId="e846aaca-4b24-4b13-b0d0-f2308e16b284" providerId="ADAL" clId="{92B6840B-6DE2-455F-9DB6-42E787552EC0}" dt="2022-07-19T09:19:50.578" v="178" actId="14100"/>
          <ac:spMkLst>
            <pc:docMk/>
            <pc:sldMk cId="1795071685" sldId="345"/>
            <ac:spMk id="57" creationId="{96A29A3A-B9CF-D6D7-CA22-A4B7A885443C}"/>
          </ac:spMkLst>
        </pc:spChg>
        <pc:spChg chg="mod">
          <ac:chgData name="Glen Jones" userId="e846aaca-4b24-4b13-b0d0-f2308e16b284" providerId="ADAL" clId="{92B6840B-6DE2-455F-9DB6-42E787552EC0}" dt="2022-07-19T09:19:36.999" v="176"/>
          <ac:spMkLst>
            <pc:docMk/>
            <pc:sldMk cId="1795071685" sldId="345"/>
            <ac:spMk id="58" creationId="{E14EF299-ED31-42CF-69C0-040D1A945695}"/>
          </ac:spMkLst>
        </pc:spChg>
        <pc:spChg chg="add mod ord">
          <ac:chgData name="Glen Jones" userId="e846aaca-4b24-4b13-b0d0-f2308e16b284" providerId="ADAL" clId="{92B6840B-6DE2-455F-9DB6-42E787552EC0}" dt="2022-07-19T10:03:04.139" v="274" actId="1076"/>
          <ac:spMkLst>
            <pc:docMk/>
            <pc:sldMk cId="1795071685" sldId="345"/>
            <ac:spMk id="59" creationId="{918C1651-0510-4CA4-A836-AB916D230BA5}"/>
          </ac:spMkLst>
        </pc:spChg>
        <pc:spChg chg="add mod">
          <ac:chgData name="Glen Jones" userId="e846aaca-4b24-4b13-b0d0-f2308e16b284" providerId="ADAL" clId="{92B6840B-6DE2-455F-9DB6-42E787552EC0}" dt="2022-07-19T09:20:47.154" v="196" actId="1076"/>
          <ac:spMkLst>
            <pc:docMk/>
            <pc:sldMk cId="1795071685" sldId="345"/>
            <ac:spMk id="60" creationId="{7B23BC00-642E-A961-F1A3-776605B9F35E}"/>
          </ac:spMkLst>
        </pc:spChg>
        <pc:spChg chg="add del mod">
          <ac:chgData name="Glen Jones" userId="e846aaca-4b24-4b13-b0d0-f2308e16b284" providerId="ADAL" clId="{92B6840B-6DE2-455F-9DB6-42E787552EC0}" dt="2022-07-19T09:19:52.199" v="179" actId="478"/>
          <ac:spMkLst>
            <pc:docMk/>
            <pc:sldMk cId="1795071685" sldId="345"/>
            <ac:spMk id="61" creationId="{29263D4E-A1AD-355A-0459-B881243B9A1B}"/>
          </ac:spMkLst>
        </pc:spChg>
        <pc:spChg chg="add mod">
          <ac:chgData name="Glen Jones" userId="e846aaca-4b24-4b13-b0d0-f2308e16b284" providerId="ADAL" clId="{92B6840B-6DE2-455F-9DB6-42E787552EC0}" dt="2022-07-19T10:02:54.284" v="273" actId="14100"/>
          <ac:spMkLst>
            <pc:docMk/>
            <pc:sldMk cId="1795071685" sldId="345"/>
            <ac:spMk id="62" creationId="{A70B05B7-2B88-8A75-45F3-14FF17565418}"/>
          </ac:spMkLst>
        </pc:spChg>
        <pc:spChg chg="add mod">
          <ac:chgData name="Glen Jones" userId="e846aaca-4b24-4b13-b0d0-f2308e16b284" providerId="ADAL" clId="{92B6840B-6DE2-455F-9DB6-42E787552EC0}" dt="2022-07-19T09:20:26.884" v="186" actId="1076"/>
          <ac:spMkLst>
            <pc:docMk/>
            <pc:sldMk cId="1795071685" sldId="345"/>
            <ac:spMk id="63" creationId="{4F6FFDCA-32C6-6CC7-B9CA-3D9E8132BE33}"/>
          </ac:spMkLst>
        </pc:spChg>
        <pc:spChg chg="add mod">
          <ac:chgData name="Glen Jones" userId="e846aaca-4b24-4b13-b0d0-f2308e16b284" providerId="ADAL" clId="{92B6840B-6DE2-455F-9DB6-42E787552EC0}" dt="2022-07-19T09:21:09.786" v="207" actId="6549"/>
          <ac:spMkLst>
            <pc:docMk/>
            <pc:sldMk cId="1795071685" sldId="345"/>
            <ac:spMk id="64" creationId="{B34F0DCD-E6CE-E8E4-652D-AF1ED80D4110}"/>
          </ac:spMkLst>
        </pc:spChg>
        <pc:spChg chg="add mod">
          <ac:chgData name="Glen Jones" userId="e846aaca-4b24-4b13-b0d0-f2308e16b284" providerId="ADAL" clId="{92B6840B-6DE2-455F-9DB6-42E787552EC0}" dt="2022-07-19T09:21:17.010" v="209" actId="1076"/>
          <ac:spMkLst>
            <pc:docMk/>
            <pc:sldMk cId="1795071685" sldId="345"/>
            <ac:spMk id="65" creationId="{E30244AD-8DF5-B534-ECB7-157BB4620BD0}"/>
          </ac:spMkLst>
        </pc:spChg>
        <pc:spChg chg="add mod">
          <ac:chgData name="Glen Jones" userId="e846aaca-4b24-4b13-b0d0-f2308e16b284" providerId="ADAL" clId="{92B6840B-6DE2-455F-9DB6-42E787552EC0}" dt="2022-07-19T10:03:14.467" v="276" actId="14100"/>
          <ac:spMkLst>
            <pc:docMk/>
            <pc:sldMk cId="1795071685" sldId="345"/>
            <ac:spMk id="66" creationId="{FB10AD04-E13B-BF81-C9FF-060036015D19}"/>
          </ac:spMkLst>
        </pc:spChg>
        <pc:spChg chg="add mod">
          <ac:chgData name="Glen Jones" userId="e846aaca-4b24-4b13-b0d0-f2308e16b284" providerId="ADAL" clId="{92B6840B-6DE2-455F-9DB6-42E787552EC0}" dt="2022-07-19T10:03:21.723" v="277" actId="1076"/>
          <ac:spMkLst>
            <pc:docMk/>
            <pc:sldMk cId="1795071685" sldId="345"/>
            <ac:spMk id="67" creationId="{6F84E836-B1EE-22EE-41AC-3FEAABC6E68C}"/>
          </ac:spMkLst>
        </pc:spChg>
        <pc:spChg chg="add mod">
          <ac:chgData name="Glen Jones" userId="e846aaca-4b24-4b13-b0d0-f2308e16b284" providerId="ADAL" clId="{92B6840B-6DE2-455F-9DB6-42E787552EC0}" dt="2022-07-19T09:22:03.712" v="224" actId="1035"/>
          <ac:spMkLst>
            <pc:docMk/>
            <pc:sldMk cId="1795071685" sldId="345"/>
            <ac:spMk id="68" creationId="{DA58AF22-C628-C7E0-94C7-43A21829C41A}"/>
          </ac:spMkLst>
        </pc:spChg>
        <pc:spChg chg="add mod">
          <ac:chgData name="Glen Jones" userId="e846aaca-4b24-4b13-b0d0-f2308e16b284" providerId="ADAL" clId="{92B6840B-6DE2-455F-9DB6-42E787552EC0}" dt="2022-07-19T09:22:25.307" v="232" actId="20577"/>
          <ac:spMkLst>
            <pc:docMk/>
            <pc:sldMk cId="1795071685" sldId="345"/>
            <ac:spMk id="69" creationId="{0324E436-7F52-1963-244D-BAACDBFC9136}"/>
          </ac:spMkLst>
        </pc:spChg>
        <pc:spChg chg="add mod">
          <ac:chgData name="Glen Jones" userId="e846aaca-4b24-4b13-b0d0-f2308e16b284" providerId="ADAL" clId="{92B6840B-6DE2-455F-9DB6-42E787552EC0}" dt="2022-07-19T09:22:42.242" v="244" actId="1037"/>
          <ac:spMkLst>
            <pc:docMk/>
            <pc:sldMk cId="1795071685" sldId="345"/>
            <ac:spMk id="70" creationId="{6DF5B475-C9F9-8899-D54B-E1EF3386E090}"/>
          </ac:spMkLst>
        </pc:spChg>
        <pc:grpChg chg="mod">
          <ac:chgData name="Glen Jones" userId="e846aaca-4b24-4b13-b0d0-f2308e16b284" providerId="ADAL" clId="{92B6840B-6DE2-455F-9DB6-42E787552EC0}" dt="2022-07-19T09:17:12.130" v="140" actId="1076"/>
          <ac:grpSpMkLst>
            <pc:docMk/>
            <pc:sldMk cId="1795071685" sldId="345"/>
            <ac:grpSpMk id="5" creationId="{7390193F-344B-B6B1-B12F-A1483C4320F3}"/>
          </ac:grpSpMkLst>
        </pc:grpChg>
        <pc:grpChg chg="del">
          <ac:chgData name="Glen Jones" userId="e846aaca-4b24-4b13-b0d0-f2308e16b284" providerId="ADAL" clId="{92B6840B-6DE2-455F-9DB6-42E787552EC0}" dt="2022-07-19T09:17:32.158" v="146" actId="478"/>
          <ac:grpSpMkLst>
            <pc:docMk/>
            <pc:sldMk cId="1795071685" sldId="345"/>
            <ac:grpSpMk id="14" creationId="{DEEAB636-3378-C228-FDFC-D9203263B394}"/>
          </ac:grpSpMkLst>
        </pc:grpChg>
        <pc:grpChg chg="del">
          <ac:chgData name="Glen Jones" userId="e846aaca-4b24-4b13-b0d0-f2308e16b284" providerId="ADAL" clId="{92B6840B-6DE2-455F-9DB6-42E787552EC0}" dt="2022-07-19T09:17:57.524" v="153" actId="478"/>
          <ac:grpSpMkLst>
            <pc:docMk/>
            <pc:sldMk cId="1795071685" sldId="345"/>
            <ac:grpSpMk id="21" creationId="{BEEDC10A-9A9B-4709-C89B-35A70F888E1A}"/>
          </ac:grpSpMkLst>
        </pc:grpChg>
        <pc:grpChg chg="del">
          <ac:chgData name="Glen Jones" userId="e846aaca-4b24-4b13-b0d0-f2308e16b284" providerId="ADAL" clId="{92B6840B-6DE2-455F-9DB6-42E787552EC0}" dt="2022-07-19T09:19:31.418" v="175" actId="478"/>
          <ac:grpSpMkLst>
            <pc:docMk/>
            <pc:sldMk cId="1795071685" sldId="345"/>
            <ac:grpSpMk id="25" creationId="{9662F42B-58AA-9A27-76D1-63AAE5E77E1B}"/>
          </ac:grpSpMkLst>
        </pc:grpChg>
        <pc:grpChg chg="add mod">
          <ac:chgData name="Glen Jones" userId="e846aaca-4b24-4b13-b0d0-f2308e16b284" providerId="ADAL" clId="{92B6840B-6DE2-455F-9DB6-42E787552EC0}" dt="2022-07-19T09:17:52.884" v="150" actId="1076"/>
          <ac:grpSpMkLst>
            <pc:docMk/>
            <pc:sldMk cId="1795071685" sldId="345"/>
            <ac:grpSpMk id="38" creationId="{A5E49970-F216-4CB8-3F94-670E9E8118A1}"/>
          </ac:grpSpMkLst>
        </pc:grpChg>
        <pc:grpChg chg="add mod">
          <ac:chgData name="Glen Jones" userId="e846aaca-4b24-4b13-b0d0-f2308e16b284" providerId="ADAL" clId="{92B6840B-6DE2-455F-9DB6-42E787552EC0}" dt="2022-07-19T09:22:08.763" v="225" actId="1076"/>
          <ac:grpSpMkLst>
            <pc:docMk/>
            <pc:sldMk cId="1795071685" sldId="345"/>
            <ac:grpSpMk id="48" creationId="{4699D619-88D1-F183-AEF2-B8988342BB25}"/>
          </ac:grpSpMkLst>
        </pc:grpChg>
        <pc:grpChg chg="add mod">
          <ac:chgData name="Glen Jones" userId="e846aaca-4b24-4b13-b0d0-f2308e16b284" providerId="ADAL" clId="{92B6840B-6DE2-455F-9DB6-42E787552EC0}" dt="2022-07-19T09:20:19.363" v="185" actId="1076"/>
          <ac:grpSpMkLst>
            <pc:docMk/>
            <pc:sldMk cId="1795071685" sldId="345"/>
            <ac:grpSpMk id="56" creationId="{2E86D646-0AAB-B05B-0D7B-1685CA652429}"/>
          </ac:grpSpMkLst>
        </pc:grpChg>
      </pc:sldChg>
      <pc:sldChg chg="del">
        <pc:chgData name="Glen Jones" userId="e846aaca-4b24-4b13-b0d0-f2308e16b284" providerId="ADAL" clId="{92B6840B-6DE2-455F-9DB6-42E787552EC0}" dt="2022-07-19T09:24:46.871" v="267" actId="47"/>
        <pc:sldMkLst>
          <pc:docMk/>
          <pc:sldMk cId="4268363631" sldId="346"/>
        </pc:sldMkLst>
      </pc:sldChg>
      <pc:sldChg chg="addSp delSp modSp mod ord delAnim modAnim">
        <pc:chgData name="Glen Jones" userId="e846aaca-4b24-4b13-b0d0-f2308e16b284" providerId="ADAL" clId="{92B6840B-6DE2-455F-9DB6-42E787552EC0}" dt="2022-07-19T10:11:19.748" v="437"/>
        <pc:sldMkLst>
          <pc:docMk/>
          <pc:sldMk cId="3335674805" sldId="347"/>
        </pc:sldMkLst>
        <pc:spChg chg="mod">
          <ac:chgData name="Glen Jones" userId="e846aaca-4b24-4b13-b0d0-f2308e16b284" providerId="ADAL" clId="{92B6840B-6DE2-455F-9DB6-42E787552EC0}" dt="2022-07-19T10:05:33.883" v="361" actId="14100"/>
          <ac:spMkLst>
            <pc:docMk/>
            <pc:sldMk cId="3335674805" sldId="347"/>
            <ac:spMk id="2" creationId="{290E34F2-BB23-EA2A-D113-C573A97A574D}"/>
          </ac:spMkLst>
        </pc:spChg>
        <pc:spChg chg="mod">
          <ac:chgData name="Glen Jones" userId="e846aaca-4b24-4b13-b0d0-f2308e16b284" providerId="ADAL" clId="{92B6840B-6DE2-455F-9DB6-42E787552EC0}" dt="2022-07-19T10:06:45.994" v="393" actId="1036"/>
          <ac:spMkLst>
            <pc:docMk/>
            <pc:sldMk cId="3335674805" sldId="347"/>
            <ac:spMk id="6" creationId="{B3A040A7-35CA-8767-822D-DBD9664B6C90}"/>
          </ac:spMkLst>
        </pc:spChg>
        <pc:spChg chg="mod">
          <ac:chgData name="Glen Jones" userId="e846aaca-4b24-4b13-b0d0-f2308e16b284" providerId="ADAL" clId="{92B6840B-6DE2-455F-9DB6-42E787552EC0}" dt="2022-07-19T10:05:44.826" v="365" actId="14100"/>
          <ac:spMkLst>
            <pc:docMk/>
            <pc:sldMk cId="3335674805" sldId="347"/>
            <ac:spMk id="11" creationId="{02970471-42D7-BD2A-1635-0CEBF50F4A77}"/>
          </ac:spMkLst>
        </pc:spChg>
        <pc:spChg chg="del">
          <ac:chgData name="Glen Jones" userId="e846aaca-4b24-4b13-b0d0-f2308e16b284" providerId="ADAL" clId="{92B6840B-6DE2-455F-9DB6-42E787552EC0}" dt="2022-07-19T10:05:20.006" v="357" actId="478"/>
          <ac:spMkLst>
            <pc:docMk/>
            <pc:sldMk cId="3335674805" sldId="347"/>
            <ac:spMk id="12" creationId="{ADFC24BE-FF2A-EB85-24B7-1B238AAC7A5E}"/>
          </ac:spMkLst>
        </pc:spChg>
        <pc:spChg chg="mod">
          <ac:chgData name="Glen Jones" userId="e846aaca-4b24-4b13-b0d0-f2308e16b284" providerId="ADAL" clId="{92B6840B-6DE2-455F-9DB6-42E787552EC0}" dt="2022-07-19T10:04:55.958" v="336" actId="6549"/>
          <ac:spMkLst>
            <pc:docMk/>
            <pc:sldMk cId="3335674805" sldId="347"/>
            <ac:spMk id="16" creationId="{0FE7A653-4ED8-B37C-3E18-3704C0AA5F21}"/>
          </ac:spMkLst>
        </pc:spChg>
        <pc:spChg chg="mod">
          <ac:chgData name="Glen Jones" userId="e846aaca-4b24-4b13-b0d0-f2308e16b284" providerId="ADAL" clId="{92B6840B-6DE2-455F-9DB6-42E787552EC0}" dt="2022-07-19T10:05:05.388" v="348" actId="20577"/>
          <ac:spMkLst>
            <pc:docMk/>
            <pc:sldMk cId="3335674805" sldId="347"/>
            <ac:spMk id="17" creationId="{EABFA501-86CD-E2E7-3D0D-9C5AFF67FE42}"/>
          </ac:spMkLst>
        </pc:spChg>
        <pc:spChg chg="mod">
          <ac:chgData name="Glen Jones" userId="e846aaca-4b24-4b13-b0d0-f2308e16b284" providerId="ADAL" clId="{92B6840B-6DE2-455F-9DB6-42E787552EC0}" dt="2022-07-19T10:05:09.876" v="353" actId="20577"/>
          <ac:spMkLst>
            <pc:docMk/>
            <pc:sldMk cId="3335674805" sldId="347"/>
            <ac:spMk id="18" creationId="{FC6242E5-13CC-5E55-E90C-C32E7BAFEAFB}"/>
          </ac:spMkLst>
        </pc:spChg>
        <pc:spChg chg="mod">
          <ac:chgData name="Glen Jones" userId="e846aaca-4b24-4b13-b0d0-f2308e16b284" providerId="ADAL" clId="{92B6840B-6DE2-455F-9DB6-42E787552EC0}" dt="2022-07-19T10:07:04.107" v="400" actId="14100"/>
          <ac:spMkLst>
            <pc:docMk/>
            <pc:sldMk cId="3335674805" sldId="347"/>
            <ac:spMk id="19" creationId="{D432CD57-8C33-A384-65EF-721E798670BC}"/>
          </ac:spMkLst>
        </pc:spChg>
        <pc:spChg chg="mod">
          <ac:chgData name="Glen Jones" userId="e846aaca-4b24-4b13-b0d0-f2308e16b284" providerId="ADAL" clId="{92B6840B-6DE2-455F-9DB6-42E787552EC0}" dt="2022-07-19T10:07:34.075" v="412" actId="14100"/>
          <ac:spMkLst>
            <pc:docMk/>
            <pc:sldMk cId="3335674805" sldId="347"/>
            <ac:spMk id="23" creationId="{8EEB63BA-8595-ED8E-2088-64657FD8E2BC}"/>
          </ac:spMkLst>
        </pc:spChg>
        <pc:spChg chg="del">
          <ac:chgData name="Glen Jones" userId="e846aaca-4b24-4b13-b0d0-f2308e16b284" providerId="ADAL" clId="{92B6840B-6DE2-455F-9DB6-42E787552EC0}" dt="2022-07-19T10:07:27.254" v="410" actId="478"/>
          <ac:spMkLst>
            <pc:docMk/>
            <pc:sldMk cId="3335674805" sldId="347"/>
            <ac:spMk id="24" creationId="{B0DAC5D4-87D9-E4D1-F3B9-82F7C1804016}"/>
          </ac:spMkLst>
        </pc:spChg>
        <pc:spChg chg="mod">
          <ac:chgData name="Glen Jones" userId="e846aaca-4b24-4b13-b0d0-f2308e16b284" providerId="ADAL" clId="{92B6840B-6DE2-455F-9DB6-42E787552EC0}" dt="2022-07-19T10:07:56.915" v="417" actId="14100"/>
          <ac:spMkLst>
            <pc:docMk/>
            <pc:sldMk cId="3335674805" sldId="347"/>
            <ac:spMk id="26" creationId="{4825FFFA-A579-47DA-B599-F800FE871953}"/>
          </ac:spMkLst>
        </pc:spChg>
        <pc:spChg chg="mod">
          <ac:chgData name="Glen Jones" userId="e846aaca-4b24-4b13-b0d0-f2308e16b284" providerId="ADAL" clId="{92B6840B-6DE2-455F-9DB6-42E787552EC0}" dt="2022-07-19T10:08:16.515" v="424" actId="14100"/>
          <ac:spMkLst>
            <pc:docMk/>
            <pc:sldMk cId="3335674805" sldId="347"/>
            <ac:spMk id="27" creationId="{2C0A24E0-310A-CD79-2965-07D4780F51C7}"/>
          </ac:spMkLst>
        </pc:spChg>
        <pc:spChg chg="del">
          <ac:chgData name="Glen Jones" userId="e846aaca-4b24-4b13-b0d0-f2308e16b284" providerId="ADAL" clId="{92B6840B-6DE2-455F-9DB6-42E787552EC0}" dt="2022-07-19T10:08:12.321" v="423" actId="478"/>
          <ac:spMkLst>
            <pc:docMk/>
            <pc:sldMk cId="3335674805" sldId="347"/>
            <ac:spMk id="28" creationId="{8D665B62-F8F1-7C76-949D-E50710E16D85}"/>
          </ac:spMkLst>
        </pc:spChg>
        <pc:spChg chg="mod">
          <ac:chgData name="Glen Jones" userId="e846aaca-4b24-4b13-b0d0-f2308e16b284" providerId="ADAL" clId="{92B6840B-6DE2-455F-9DB6-42E787552EC0}" dt="2022-07-19T10:06:45.994" v="393" actId="1036"/>
          <ac:spMkLst>
            <pc:docMk/>
            <pc:sldMk cId="3335674805" sldId="347"/>
            <ac:spMk id="29" creationId="{49A7DB34-3885-D257-7F1B-EE1B98349B61}"/>
          </ac:spMkLst>
        </pc:spChg>
        <pc:spChg chg="mod">
          <ac:chgData name="Glen Jones" userId="e846aaca-4b24-4b13-b0d0-f2308e16b284" providerId="ADAL" clId="{92B6840B-6DE2-455F-9DB6-42E787552EC0}" dt="2022-07-19T10:05:01.045" v="343" actId="20577"/>
          <ac:spMkLst>
            <pc:docMk/>
            <pc:sldMk cId="3335674805" sldId="347"/>
            <ac:spMk id="30" creationId="{01CE0B5B-C9F8-6AD3-6CC6-F6D3E8DA3367}"/>
          </ac:spMkLst>
        </pc:spChg>
        <pc:spChg chg="del">
          <ac:chgData name="Glen Jones" userId="e846aaca-4b24-4b13-b0d0-f2308e16b284" providerId="ADAL" clId="{92B6840B-6DE2-455F-9DB6-42E787552EC0}" dt="2022-07-19T10:05:16.447" v="354" actId="478"/>
          <ac:spMkLst>
            <pc:docMk/>
            <pc:sldMk cId="3335674805" sldId="347"/>
            <ac:spMk id="31" creationId="{B7AB6F8B-5082-930A-D430-CE8598F38E0C}"/>
          </ac:spMkLst>
        </pc:spChg>
        <pc:spChg chg="mod">
          <ac:chgData name="Glen Jones" userId="e846aaca-4b24-4b13-b0d0-f2308e16b284" providerId="ADAL" clId="{92B6840B-6DE2-455F-9DB6-42E787552EC0}" dt="2022-07-19T10:07:41.244" v="413" actId="1076"/>
          <ac:spMkLst>
            <pc:docMk/>
            <pc:sldMk cId="3335674805" sldId="347"/>
            <ac:spMk id="32" creationId="{92341AFB-1728-5A3D-6D42-C512251884AE}"/>
          </ac:spMkLst>
        </pc:spChg>
        <pc:spChg chg="mod">
          <ac:chgData name="Glen Jones" userId="e846aaca-4b24-4b13-b0d0-f2308e16b284" providerId="ADAL" clId="{92B6840B-6DE2-455F-9DB6-42E787552EC0}" dt="2022-07-19T10:07:45.659" v="414" actId="1076"/>
          <ac:spMkLst>
            <pc:docMk/>
            <pc:sldMk cId="3335674805" sldId="347"/>
            <ac:spMk id="33" creationId="{428D3DA3-8147-C45B-3810-D742F21B5518}"/>
          </ac:spMkLst>
        </pc:spChg>
        <pc:spChg chg="del">
          <ac:chgData name="Glen Jones" userId="e846aaca-4b24-4b13-b0d0-f2308e16b284" providerId="ADAL" clId="{92B6840B-6DE2-455F-9DB6-42E787552EC0}" dt="2022-07-19T10:07:25.643" v="409" actId="478"/>
          <ac:spMkLst>
            <pc:docMk/>
            <pc:sldMk cId="3335674805" sldId="347"/>
            <ac:spMk id="34" creationId="{A8E087C1-18A6-2F25-DA23-54F933D9034A}"/>
          </ac:spMkLst>
        </pc:spChg>
        <pc:spChg chg="mod">
          <ac:chgData name="Glen Jones" userId="e846aaca-4b24-4b13-b0d0-f2308e16b284" providerId="ADAL" clId="{92B6840B-6DE2-455F-9DB6-42E787552EC0}" dt="2022-07-19T10:07:52.181" v="416" actId="6549"/>
          <ac:spMkLst>
            <pc:docMk/>
            <pc:sldMk cId="3335674805" sldId="347"/>
            <ac:spMk id="35" creationId="{1C146586-BD90-DAA5-6C02-8CD170225EE2}"/>
          </ac:spMkLst>
        </pc:spChg>
        <pc:spChg chg="mod">
          <ac:chgData name="Glen Jones" userId="e846aaca-4b24-4b13-b0d0-f2308e16b284" providerId="ADAL" clId="{92B6840B-6DE2-455F-9DB6-42E787552EC0}" dt="2022-07-19T10:08:03.498" v="421" actId="14100"/>
          <ac:spMkLst>
            <pc:docMk/>
            <pc:sldMk cId="3335674805" sldId="347"/>
            <ac:spMk id="36" creationId="{1094DBE4-BA60-A14B-C9F6-FADE7619309D}"/>
          </ac:spMkLst>
        </pc:spChg>
        <pc:spChg chg="del">
          <ac:chgData name="Glen Jones" userId="e846aaca-4b24-4b13-b0d0-f2308e16b284" providerId="ADAL" clId="{92B6840B-6DE2-455F-9DB6-42E787552EC0}" dt="2022-07-19T10:08:05.824" v="422" actId="478"/>
          <ac:spMkLst>
            <pc:docMk/>
            <pc:sldMk cId="3335674805" sldId="347"/>
            <ac:spMk id="37" creationId="{CCDB45EE-59F1-970D-B759-E56FA6429C3E}"/>
          </ac:spMkLst>
        </pc:spChg>
        <pc:spChg chg="mod">
          <ac:chgData name="Glen Jones" userId="e846aaca-4b24-4b13-b0d0-f2308e16b284" providerId="ADAL" clId="{92B6840B-6DE2-455F-9DB6-42E787552EC0}" dt="2022-07-19T10:06:13.955" v="371" actId="14100"/>
          <ac:spMkLst>
            <pc:docMk/>
            <pc:sldMk cId="3335674805" sldId="347"/>
            <ac:spMk id="47" creationId="{5DC00810-7B69-4A64-3222-0A65386540F2}"/>
          </ac:spMkLst>
        </pc:spChg>
        <pc:spChg chg="mod">
          <ac:chgData name="Glen Jones" userId="e846aaca-4b24-4b13-b0d0-f2308e16b284" providerId="ADAL" clId="{92B6840B-6DE2-455F-9DB6-42E787552EC0}" dt="2022-07-19T10:06:50.051" v="394" actId="14100"/>
          <ac:spMkLst>
            <pc:docMk/>
            <pc:sldMk cId="3335674805" sldId="347"/>
            <ac:spMk id="48" creationId="{19B1E8ED-3DD6-10CE-3CD5-356DA298E8AC}"/>
          </ac:spMkLst>
        </pc:spChg>
        <pc:spChg chg="del">
          <ac:chgData name="Glen Jones" userId="e846aaca-4b24-4b13-b0d0-f2308e16b284" providerId="ADAL" clId="{92B6840B-6DE2-455F-9DB6-42E787552EC0}" dt="2022-07-19T10:06:16.782" v="373" actId="478"/>
          <ac:spMkLst>
            <pc:docMk/>
            <pc:sldMk cId="3335674805" sldId="347"/>
            <ac:spMk id="49" creationId="{78E9D6C4-A47A-F33E-3EFA-D359EB9DBEBA}"/>
          </ac:spMkLst>
        </pc:spChg>
        <pc:spChg chg="mod">
          <ac:chgData name="Glen Jones" userId="e846aaca-4b24-4b13-b0d0-f2308e16b284" providerId="ADAL" clId="{92B6840B-6DE2-455F-9DB6-42E787552EC0}" dt="2022-07-19T10:07:09.436" v="402" actId="14100"/>
          <ac:spMkLst>
            <pc:docMk/>
            <pc:sldMk cId="3335674805" sldId="347"/>
            <ac:spMk id="50" creationId="{1FDFC038-F521-E84F-3F7E-E826E06574D8}"/>
          </ac:spMkLst>
        </pc:spChg>
        <pc:spChg chg="mod">
          <ac:chgData name="Glen Jones" userId="e846aaca-4b24-4b13-b0d0-f2308e16b284" providerId="ADAL" clId="{92B6840B-6DE2-455F-9DB6-42E787552EC0}" dt="2022-07-19T10:06:20.147" v="375" actId="6549"/>
          <ac:spMkLst>
            <pc:docMk/>
            <pc:sldMk cId="3335674805" sldId="347"/>
            <ac:spMk id="51" creationId="{F5592B50-3F16-5E3F-540A-A8B49527C968}"/>
          </ac:spMkLst>
        </pc:spChg>
        <pc:spChg chg="mod">
          <ac:chgData name="Glen Jones" userId="e846aaca-4b24-4b13-b0d0-f2308e16b284" providerId="ADAL" clId="{92B6840B-6DE2-455F-9DB6-42E787552EC0}" dt="2022-07-19T10:06:57.346" v="397" actId="1076"/>
          <ac:spMkLst>
            <pc:docMk/>
            <pc:sldMk cId="3335674805" sldId="347"/>
            <ac:spMk id="52" creationId="{4BA15A32-C890-BA41-CC35-702545EAC19A}"/>
          </ac:spMkLst>
        </pc:spChg>
        <pc:spChg chg="del">
          <ac:chgData name="Glen Jones" userId="e846aaca-4b24-4b13-b0d0-f2308e16b284" providerId="ADAL" clId="{92B6840B-6DE2-455F-9DB6-42E787552EC0}" dt="2022-07-19T10:06:15.807" v="372" actId="478"/>
          <ac:spMkLst>
            <pc:docMk/>
            <pc:sldMk cId="3335674805" sldId="347"/>
            <ac:spMk id="53" creationId="{7DADC2AF-2F08-E537-2300-2489F9EE7C92}"/>
          </ac:spMkLst>
        </pc:spChg>
        <pc:grpChg chg="add del mod">
          <ac:chgData name="Glen Jones" userId="e846aaca-4b24-4b13-b0d0-f2308e16b284" providerId="ADAL" clId="{92B6840B-6DE2-455F-9DB6-42E787552EC0}" dt="2022-07-19T10:06:45.994" v="393" actId="1036"/>
          <ac:grpSpMkLst>
            <pc:docMk/>
            <pc:sldMk cId="3335674805" sldId="347"/>
            <ac:grpSpMk id="5" creationId="{7390193F-344B-B6B1-B12F-A1483C4320F3}"/>
          </ac:grpSpMkLst>
        </pc:grpChg>
        <pc:grpChg chg="mod">
          <ac:chgData name="Glen Jones" userId="e846aaca-4b24-4b13-b0d0-f2308e16b284" providerId="ADAL" clId="{92B6840B-6DE2-455F-9DB6-42E787552EC0}" dt="2022-07-19T10:07:41.244" v="413" actId="1076"/>
          <ac:grpSpMkLst>
            <pc:docMk/>
            <pc:sldMk cId="3335674805" sldId="347"/>
            <ac:grpSpMk id="21" creationId="{BEEDC10A-9A9B-4709-C89B-35A70F888E1A}"/>
          </ac:grpSpMkLst>
        </pc:grpChg>
      </pc:sldChg>
      <pc:sldChg chg="addSp delSp modSp mod ord modAnim">
        <pc:chgData name="Glen Jones" userId="e846aaca-4b24-4b13-b0d0-f2308e16b284" providerId="ADAL" clId="{92B6840B-6DE2-455F-9DB6-42E787552EC0}" dt="2022-07-19T10:11:19.748" v="437"/>
        <pc:sldMkLst>
          <pc:docMk/>
          <pc:sldMk cId="2693654492" sldId="348"/>
        </pc:sldMkLst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6" creationId="{B3A040A7-35CA-8767-822D-DBD9664B6C90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7" creationId="{C67A9B27-A44B-9ED0-0564-A425126743D1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16" creationId="{0FE7A653-4ED8-B37C-3E18-3704C0AA5F21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17" creationId="{EABFA501-86CD-E2E7-3D0D-9C5AFF67FE42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18" creationId="{FC6242E5-13CC-5E55-E90C-C32E7BAFEAFB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19" creationId="{D432CD57-8C33-A384-65EF-721E798670BC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29" creationId="{49A7DB34-3885-D257-7F1B-EE1B98349B61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30" creationId="{01CE0B5B-C9F8-6AD3-6CC6-F6D3E8DA3367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31" creationId="{B7AB6F8B-5082-930A-D430-CE8598F38E0C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32" creationId="{92341AFB-1728-5A3D-6D42-C512251884AE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33" creationId="{428D3DA3-8147-C45B-3810-D742F21B5518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34" creationId="{A8E087C1-18A6-2F25-DA23-54F933D9034A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35" creationId="{1C146586-BD90-DAA5-6C02-8CD170225EE2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36" creationId="{1094DBE4-BA60-A14B-C9F6-FADE7619309D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37" creationId="{CCDB45EE-59F1-970D-B759-E56FA6429C3E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42" creationId="{5093C8E9-650B-959B-9591-A84C81AB8C36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43" creationId="{C1CE3984-8959-3CA4-B034-7EDF0D6ADAD6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44" creationId="{F1F149DF-DF7B-0D72-336F-A4E06497704B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45" creationId="{A2798476-8AB5-2819-0BD6-05A3ED546B51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46" creationId="{6B2370DD-507E-72B1-5F37-54307916D2A8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47" creationId="{5DC00810-7B69-4A64-3222-0A65386540F2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48" creationId="{19B1E8ED-3DD6-10CE-3CD5-356DA298E8AC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49" creationId="{78E9D6C4-A47A-F33E-3EFA-D359EB9DBEBA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50" creationId="{1FDFC038-F521-E84F-3F7E-E826E06574D8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51" creationId="{F5592B50-3F16-5E3F-540A-A8B49527C968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52" creationId="{4BA15A32-C890-BA41-CC35-702545EAC19A}"/>
          </ac:spMkLst>
        </pc:spChg>
        <pc:spChg chg="del">
          <ac:chgData name="Glen Jones" userId="e846aaca-4b24-4b13-b0d0-f2308e16b284" providerId="ADAL" clId="{92B6840B-6DE2-455F-9DB6-42E787552EC0}" dt="2022-07-19T10:08:42.938" v="425" actId="478"/>
          <ac:spMkLst>
            <pc:docMk/>
            <pc:sldMk cId="2693654492" sldId="348"/>
            <ac:spMk id="53" creationId="{7DADC2AF-2F08-E537-2300-2489F9EE7C92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54" creationId="{E3B9124F-8177-D151-5CCC-4374E43ACD68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55" creationId="{F8B762C5-6226-5FB2-54D3-D2699FDEB047}"/>
          </ac:spMkLst>
        </pc:spChg>
        <pc:spChg chg="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57" creationId="{00043336-79FB-3C3F-2077-90109A89FC2E}"/>
          </ac:spMkLst>
        </pc:spChg>
        <pc:spChg chg="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58" creationId="{E0793C45-6E9E-2862-D83F-183615960F5A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59" creationId="{85F53B3F-D75A-E994-FDA3-02E78124D647}"/>
          </ac:spMkLst>
        </pc:spChg>
        <pc:spChg chg="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61" creationId="{9284263A-80FC-24B1-AB7B-0DE216902E7F}"/>
          </ac:spMkLst>
        </pc:spChg>
        <pc:spChg chg="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62" creationId="{3A46343E-6D40-F75C-7724-137990A1376B}"/>
          </ac:spMkLst>
        </pc:spChg>
        <pc:spChg chg="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64" creationId="{5056378E-F094-1553-45EB-3F7B4003BDB0}"/>
          </ac:spMkLst>
        </pc:spChg>
        <pc:spChg chg="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65" creationId="{868845F3-4AB9-48AE-E812-10A6E9EA6ECA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66" creationId="{28B63EDE-A564-64BB-7E54-BAAB1140A16B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67" creationId="{2919CEEB-9E40-5400-7EFD-C52D6A299ECF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68" creationId="{A8540FEF-6511-C360-CC3E-ABE1BBDEB921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69" creationId="{DAB12593-28E8-3E1D-BCFA-A7B735D9925C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70" creationId="{7F6B0966-CE7E-AD64-94C0-C90A3DEA3D97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71" creationId="{DA0BC956-A307-835C-93CD-956A15590389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72" creationId="{549A502D-4EBA-B9C6-2E8F-6E9969400491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73" creationId="{BB2109E9-10AD-6B90-172B-7BC8F0BEA79E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74" creationId="{02F749F1-7D16-5E30-539D-783CAF93A9D1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75" creationId="{6D660E93-F45E-3899-DB50-2E877ED91085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76" creationId="{B7BA0153-7B21-2B43-47F4-0CE659D704A0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77" creationId="{4DFBA48A-677E-97C9-3B2A-CB0A0F36E85A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78" creationId="{C68659EA-DBA9-8531-3543-67E8BF86F718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79" creationId="{95469736-6F57-1F6C-A1B1-2CDBACDF9FBF}"/>
          </ac:spMkLst>
        </pc:spChg>
        <pc:spChg chg="add mod">
          <ac:chgData name="Glen Jones" userId="e846aaca-4b24-4b13-b0d0-f2308e16b284" providerId="ADAL" clId="{92B6840B-6DE2-455F-9DB6-42E787552EC0}" dt="2022-07-19T10:08:43.915" v="426"/>
          <ac:spMkLst>
            <pc:docMk/>
            <pc:sldMk cId="2693654492" sldId="348"/>
            <ac:spMk id="80" creationId="{596CEBDB-7953-4B92-5AC8-AB3C803DE247}"/>
          </ac:spMkLst>
        </pc:spChg>
        <pc:grpChg chg="del">
          <ac:chgData name="Glen Jones" userId="e846aaca-4b24-4b13-b0d0-f2308e16b284" providerId="ADAL" clId="{92B6840B-6DE2-455F-9DB6-42E787552EC0}" dt="2022-07-19T10:08:42.938" v="425" actId="478"/>
          <ac:grpSpMkLst>
            <pc:docMk/>
            <pc:sldMk cId="2693654492" sldId="348"/>
            <ac:grpSpMk id="5" creationId="{7390193F-344B-B6B1-B12F-A1483C4320F3}"/>
          </ac:grpSpMkLst>
        </pc:grpChg>
        <pc:grpChg chg="del">
          <ac:chgData name="Glen Jones" userId="e846aaca-4b24-4b13-b0d0-f2308e16b284" providerId="ADAL" clId="{92B6840B-6DE2-455F-9DB6-42E787552EC0}" dt="2022-07-19T10:08:42.938" v="425" actId="478"/>
          <ac:grpSpMkLst>
            <pc:docMk/>
            <pc:sldMk cId="2693654492" sldId="348"/>
            <ac:grpSpMk id="21" creationId="{BEEDC10A-9A9B-4709-C89B-35A70F888E1A}"/>
          </ac:grpSpMkLst>
        </pc:grpChg>
        <pc:grpChg chg="del">
          <ac:chgData name="Glen Jones" userId="e846aaca-4b24-4b13-b0d0-f2308e16b284" providerId="ADAL" clId="{92B6840B-6DE2-455F-9DB6-42E787552EC0}" dt="2022-07-19T10:08:42.938" v="425" actId="478"/>
          <ac:grpSpMkLst>
            <pc:docMk/>
            <pc:sldMk cId="2693654492" sldId="348"/>
            <ac:grpSpMk id="25" creationId="{9662F42B-58AA-9A27-76D1-63AAE5E77E1B}"/>
          </ac:grpSpMkLst>
        </pc:grpChg>
        <pc:grpChg chg="add mod">
          <ac:chgData name="Glen Jones" userId="e846aaca-4b24-4b13-b0d0-f2308e16b284" providerId="ADAL" clId="{92B6840B-6DE2-455F-9DB6-42E787552EC0}" dt="2022-07-19T10:08:43.915" v="426"/>
          <ac:grpSpMkLst>
            <pc:docMk/>
            <pc:sldMk cId="2693654492" sldId="348"/>
            <ac:grpSpMk id="56" creationId="{23471DBC-F8EB-88CE-3081-CBCA03305C78}"/>
          </ac:grpSpMkLst>
        </pc:grpChg>
        <pc:grpChg chg="add mod">
          <ac:chgData name="Glen Jones" userId="e846aaca-4b24-4b13-b0d0-f2308e16b284" providerId="ADAL" clId="{92B6840B-6DE2-455F-9DB6-42E787552EC0}" dt="2022-07-19T10:08:43.915" v="426"/>
          <ac:grpSpMkLst>
            <pc:docMk/>
            <pc:sldMk cId="2693654492" sldId="348"/>
            <ac:grpSpMk id="60" creationId="{D0A56DC7-1536-EC18-63C8-1ACDA2B869BB}"/>
          </ac:grpSpMkLst>
        </pc:grpChg>
        <pc:grpChg chg="add mod">
          <ac:chgData name="Glen Jones" userId="e846aaca-4b24-4b13-b0d0-f2308e16b284" providerId="ADAL" clId="{92B6840B-6DE2-455F-9DB6-42E787552EC0}" dt="2022-07-19T10:08:43.915" v="426"/>
          <ac:grpSpMkLst>
            <pc:docMk/>
            <pc:sldMk cId="2693654492" sldId="348"/>
            <ac:grpSpMk id="63" creationId="{8AE2F94E-B7CC-9876-ED94-C9A7AEEC054D}"/>
          </ac:grpSpMkLst>
        </pc:grpChg>
      </pc:sldChg>
      <pc:sldChg chg="addSp delSp modSp mod">
        <pc:chgData name="Glen Jones" userId="e846aaca-4b24-4b13-b0d0-f2308e16b284" providerId="ADAL" clId="{92B6840B-6DE2-455F-9DB6-42E787552EC0}" dt="2022-07-19T09:15:44.925" v="108" actId="20577"/>
        <pc:sldMkLst>
          <pc:docMk/>
          <pc:sldMk cId="1689192634" sldId="349"/>
        </pc:sldMkLst>
        <pc:spChg chg="mod">
          <ac:chgData name="Glen Jones" userId="e846aaca-4b24-4b13-b0d0-f2308e16b284" providerId="ADAL" clId="{92B6840B-6DE2-455F-9DB6-42E787552EC0}" dt="2022-07-19T09:15:24.778" v="92" actId="207"/>
          <ac:spMkLst>
            <pc:docMk/>
            <pc:sldMk cId="1689192634" sldId="349"/>
            <ac:spMk id="3" creationId="{FA79B487-2B39-D1FB-C619-7086E17203C8}"/>
          </ac:spMkLst>
        </pc:spChg>
        <pc:spChg chg="mod">
          <ac:chgData name="Glen Jones" userId="e846aaca-4b24-4b13-b0d0-f2308e16b284" providerId="ADAL" clId="{92B6840B-6DE2-455F-9DB6-42E787552EC0}" dt="2022-07-19T09:15:44.925" v="108" actId="20577"/>
          <ac:spMkLst>
            <pc:docMk/>
            <pc:sldMk cId="1689192634" sldId="349"/>
            <ac:spMk id="8" creationId="{6D549731-BCFB-36A0-20EE-01EA1E12258D}"/>
          </ac:spMkLst>
        </pc:spChg>
        <pc:spChg chg="add mod">
          <ac:chgData name="Glen Jones" userId="e846aaca-4b24-4b13-b0d0-f2308e16b284" providerId="ADAL" clId="{92B6840B-6DE2-455F-9DB6-42E787552EC0}" dt="2022-07-19T09:15:39.195" v="99" actId="1076"/>
          <ac:spMkLst>
            <pc:docMk/>
            <pc:sldMk cId="1689192634" sldId="349"/>
            <ac:spMk id="9" creationId="{48B04423-CE2D-33B7-2A9E-C47B010316CA}"/>
          </ac:spMkLst>
        </pc:spChg>
        <pc:spChg chg="add mod">
          <ac:chgData name="Glen Jones" userId="e846aaca-4b24-4b13-b0d0-f2308e16b284" providerId="ADAL" clId="{92B6840B-6DE2-455F-9DB6-42E787552EC0}" dt="2022-07-19T09:15:39.195" v="99" actId="1076"/>
          <ac:spMkLst>
            <pc:docMk/>
            <pc:sldMk cId="1689192634" sldId="349"/>
            <ac:spMk id="10" creationId="{B3BD572B-6B85-4B75-AD23-47F59AC868D9}"/>
          </ac:spMkLst>
        </pc:spChg>
        <pc:spChg chg="add mod">
          <ac:chgData name="Glen Jones" userId="e846aaca-4b24-4b13-b0d0-f2308e16b284" providerId="ADAL" clId="{92B6840B-6DE2-455F-9DB6-42E787552EC0}" dt="2022-07-19T09:15:39.195" v="99" actId="1076"/>
          <ac:spMkLst>
            <pc:docMk/>
            <pc:sldMk cId="1689192634" sldId="349"/>
            <ac:spMk id="11" creationId="{F3D267FA-EC8F-B569-8234-B56AC82594CB}"/>
          </ac:spMkLst>
        </pc:spChg>
        <pc:spChg chg="add mod">
          <ac:chgData name="Glen Jones" userId="e846aaca-4b24-4b13-b0d0-f2308e16b284" providerId="ADAL" clId="{92B6840B-6DE2-455F-9DB6-42E787552EC0}" dt="2022-07-19T09:15:39.195" v="99" actId="1076"/>
          <ac:spMkLst>
            <pc:docMk/>
            <pc:sldMk cId="1689192634" sldId="349"/>
            <ac:spMk id="12" creationId="{585A89B9-833A-0240-5EB0-F168E1077D68}"/>
          </ac:spMkLst>
        </pc:spChg>
        <pc:spChg chg="del">
          <ac:chgData name="Glen Jones" userId="e846aaca-4b24-4b13-b0d0-f2308e16b284" providerId="ADAL" clId="{92B6840B-6DE2-455F-9DB6-42E787552EC0}" dt="2022-07-19T09:15:32.876" v="93" actId="478"/>
          <ac:spMkLst>
            <pc:docMk/>
            <pc:sldMk cId="1689192634" sldId="349"/>
            <ac:spMk id="16" creationId="{0FE7A653-4ED8-B37C-3E18-3704C0AA5F21}"/>
          </ac:spMkLst>
        </pc:spChg>
        <pc:spChg chg="del">
          <ac:chgData name="Glen Jones" userId="e846aaca-4b24-4b13-b0d0-f2308e16b284" providerId="ADAL" clId="{92B6840B-6DE2-455F-9DB6-42E787552EC0}" dt="2022-07-19T09:15:33.283" v="94" actId="478"/>
          <ac:spMkLst>
            <pc:docMk/>
            <pc:sldMk cId="1689192634" sldId="349"/>
            <ac:spMk id="17" creationId="{EABFA501-86CD-E2E7-3D0D-9C5AFF67FE42}"/>
          </ac:spMkLst>
        </pc:spChg>
        <pc:spChg chg="del mod">
          <ac:chgData name="Glen Jones" userId="e846aaca-4b24-4b13-b0d0-f2308e16b284" providerId="ADAL" clId="{92B6840B-6DE2-455F-9DB6-42E787552EC0}" dt="2022-07-19T09:15:34.451" v="96" actId="478"/>
          <ac:spMkLst>
            <pc:docMk/>
            <pc:sldMk cId="1689192634" sldId="349"/>
            <ac:spMk id="18" creationId="{FC6242E5-13CC-5E55-E90C-C32E7BAFEAFB}"/>
          </ac:spMkLst>
        </pc:spChg>
        <pc:spChg chg="del">
          <ac:chgData name="Glen Jones" userId="e846aaca-4b24-4b13-b0d0-f2308e16b284" providerId="ADAL" clId="{92B6840B-6DE2-455F-9DB6-42E787552EC0}" dt="2022-07-19T09:15:34.938" v="97" actId="478"/>
          <ac:spMkLst>
            <pc:docMk/>
            <pc:sldMk cId="1689192634" sldId="349"/>
            <ac:spMk id="30" creationId="{01CE0B5B-C9F8-6AD3-6CC6-F6D3E8DA3367}"/>
          </ac:spMkLst>
        </pc:spChg>
      </pc:sldChg>
      <pc:sldChg chg="addSp delSp modSp mod ord">
        <pc:chgData name="Glen Jones" userId="e846aaca-4b24-4b13-b0d0-f2308e16b284" providerId="ADAL" clId="{92B6840B-6DE2-455F-9DB6-42E787552EC0}" dt="2022-07-19T10:11:19.748" v="437"/>
        <pc:sldMkLst>
          <pc:docMk/>
          <pc:sldMk cId="2642803415" sldId="350"/>
        </pc:sldMkLst>
        <pc:spChg chg="mod">
          <ac:chgData name="Glen Jones" userId="e846aaca-4b24-4b13-b0d0-f2308e16b284" providerId="ADAL" clId="{92B6840B-6DE2-455F-9DB6-42E787552EC0}" dt="2022-07-19T10:04:40.379" v="322" actId="20577"/>
          <ac:spMkLst>
            <pc:docMk/>
            <pc:sldMk cId="2642803415" sldId="350"/>
            <ac:spMk id="3" creationId="{FA79B487-2B39-D1FB-C619-7086E17203C8}"/>
          </ac:spMkLst>
        </pc:spChg>
        <pc:spChg chg="mod">
          <ac:chgData name="Glen Jones" userId="e846aaca-4b24-4b13-b0d0-f2308e16b284" providerId="ADAL" clId="{92B6840B-6DE2-455F-9DB6-42E787552EC0}" dt="2022-07-19T10:04:47.834" v="331" actId="6549"/>
          <ac:spMkLst>
            <pc:docMk/>
            <pc:sldMk cId="2642803415" sldId="350"/>
            <ac:spMk id="8" creationId="{6D549731-BCFB-36A0-20EE-01EA1E12258D}"/>
          </ac:spMkLst>
        </pc:spChg>
        <pc:spChg chg="add mod">
          <ac:chgData name="Glen Jones" userId="e846aaca-4b24-4b13-b0d0-f2308e16b284" providerId="ADAL" clId="{92B6840B-6DE2-455F-9DB6-42E787552EC0}" dt="2022-07-19T10:04:38.347" v="320" actId="1076"/>
          <ac:spMkLst>
            <pc:docMk/>
            <pc:sldMk cId="2642803415" sldId="350"/>
            <ac:spMk id="10" creationId="{0DB97B85-CB18-5EA7-CC0B-EBCC5A99B6A9}"/>
          </ac:spMkLst>
        </pc:spChg>
        <pc:spChg chg="add mod">
          <ac:chgData name="Glen Jones" userId="e846aaca-4b24-4b13-b0d0-f2308e16b284" providerId="ADAL" clId="{92B6840B-6DE2-455F-9DB6-42E787552EC0}" dt="2022-07-19T10:04:38.347" v="320" actId="1076"/>
          <ac:spMkLst>
            <pc:docMk/>
            <pc:sldMk cId="2642803415" sldId="350"/>
            <ac:spMk id="11" creationId="{52D43B82-9B54-0B9E-DE3D-B587B8E5DA93}"/>
          </ac:spMkLst>
        </pc:spChg>
        <pc:spChg chg="add mod">
          <ac:chgData name="Glen Jones" userId="e846aaca-4b24-4b13-b0d0-f2308e16b284" providerId="ADAL" clId="{92B6840B-6DE2-455F-9DB6-42E787552EC0}" dt="2022-07-19T10:04:38.347" v="320" actId="1076"/>
          <ac:spMkLst>
            <pc:docMk/>
            <pc:sldMk cId="2642803415" sldId="350"/>
            <ac:spMk id="12" creationId="{4D4F8E9C-6694-5049-6F48-FB540DF156E8}"/>
          </ac:spMkLst>
        </pc:spChg>
        <pc:spChg chg="add mod">
          <ac:chgData name="Glen Jones" userId="e846aaca-4b24-4b13-b0d0-f2308e16b284" providerId="ADAL" clId="{92B6840B-6DE2-455F-9DB6-42E787552EC0}" dt="2022-07-19T10:04:38.347" v="320" actId="1076"/>
          <ac:spMkLst>
            <pc:docMk/>
            <pc:sldMk cId="2642803415" sldId="350"/>
            <ac:spMk id="13" creationId="{CFF90318-810F-79F8-55D4-7454CD6899B2}"/>
          </ac:spMkLst>
        </pc:spChg>
        <pc:spChg chg="del">
          <ac:chgData name="Glen Jones" userId="e846aaca-4b24-4b13-b0d0-f2308e16b284" providerId="ADAL" clId="{92B6840B-6DE2-455F-9DB6-42E787552EC0}" dt="2022-07-19T10:04:33.633" v="315" actId="478"/>
          <ac:spMkLst>
            <pc:docMk/>
            <pc:sldMk cId="2642803415" sldId="350"/>
            <ac:spMk id="16" creationId="{0FE7A653-4ED8-B37C-3E18-3704C0AA5F21}"/>
          </ac:spMkLst>
        </pc:spChg>
        <pc:spChg chg="del">
          <ac:chgData name="Glen Jones" userId="e846aaca-4b24-4b13-b0d0-f2308e16b284" providerId="ADAL" clId="{92B6840B-6DE2-455F-9DB6-42E787552EC0}" dt="2022-07-19T10:04:34.139" v="316" actId="478"/>
          <ac:spMkLst>
            <pc:docMk/>
            <pc:sldMk cId="2642803415" sldId="350"/>
            <ac:spMk id="17" creationId="{EABFA501-86CD-E2E7-3D0D-9C5AFF67FE42}"/>
          </ac:spMkLst>
        </pc:spChg>
        <pc:spChg chg="del">
          <ac:chgData name="Glen Jones" userId="e846aaca-4b24-4b13-b0d0-f2308e16b284" providerId="ADAL" clId="{92B6840B-6DE2-455F-9DB6-42E787552EC0}" dt="2022-07-19T10:04:34.907" v="317" actId="478"/>
          <ac:spMkLst>
            <pc:docMk/>
            <pc:sldMk cId="2642803415" sldId="350"/>
            <ac:spMk id="18" creationId="{FC6242E5-13CC-5E55-E90C-C32E7BAFEAFB}"/>
          </ac:spMkLst>
        </pc:spChg>
        <pc:spChg chg="del">
          <ac:chgData name="Glen Jones" userId="e846aaca-4b24-4b13-b0d0-f2308e16b284" providerId="ADAL" clId="{92B6840B-6DE2-455F-9DB6-42E787552EC0}" dt="2022-07-19T10:04:35.290" v="318" actId="478"/>
          <ac:spMkLst>
            <pc:docMk/>
            <pc:sldMk cId="2642803415" sldId="350"/>
            <ac:spMk id="30" creationId="{01CE0B5B-C9F8-6AD3-6CC6-F6D3E8DA3367}"/>
          </ac:spMkLst>
        </pc:spChg>
      </pc:sldChg>
      <pc:sldChg chg="add modAnim">
        <pc:chgData name="Glen Jones" userId="e846aaca-4b24-4b13-b0d0-f2308e16b284" providerId="ADAL" clId="{92B6840B-6DE2-455F-9DB6-42E787552EC0}" dt="2022-07-19T09:24:54.445" v="268"/>
        <pc:sldMkLst>
          <pc:docMk/>
          <pc:sldMk cId="1112089998" sldId="351"/>
        </pc:sldMkLst>
      </pc:sldChg>
    </pc:docChg>
  </pc:docChgLst>
  <pc:docChgLst>
    <pc:chgData name="Glen Jones" userId="e846aaca-4b24-4b13-b0d0-f2308e16b284" providerId="ADAL" clId="{1A93D3DD-BD44-4017-A40F-1C02C2FB04C6}"/>
    <pc:docChg chg="undo custSel addSld delSld modSld">
      <pc:chgData name="Glen Jones" userId="e846aaca-4b24-4b13-b0d0-f2308e16b284" providerId="ADAL" clId="{1A93D3DD-BD44-4017-A40F-1C02C2FB04C6}" dt="2022-07-19T12:03:21.924" v="350" actId="20577"/>
      <pc:docMkLst>
        <pc:docMk/>
      </pc:docMkLst>
      <pc:sldChg chg="modSp mod">
        <pc:chgData name="Glen Jones" userId="e846aaca-4b24-4b13-b0d0-f2308e16b284" providerId="ADAL" clId="{1A93D3DD-BD44-4017-A40F-1C02C2FB04C6}" dt="2022-07-19T11:50:04.814" v="14" actId="6549"/>
        <pc:sldMkLst>
          <pc:docMk/>
          <pc:sldMk cId="4010327805" sldId="274"/>
        </pc:sldMkLst>
        <pc:spChg chg="mod">
          <ac:chgData name="Glen Jones" userId="e846aaca-4b24-4b13-b0d0-f2308e16b284" providerId="ADAL" clId="{1A93D3DD-BD44-4017-A40F-1C02C2FB04C6}" dt="2022-07-19T11:50:04.814" v="14" actId="6549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">
        <pc:chgData name="Glen Jones" userId="e846aaca-4b24-4b13-b0d0-f2308e16b284" providerId="ADAL" clId="{1A93D3DD-BD44-4017-A40F-1C02C2FB04C6}" dt="2022-07-19T12:03:21.924" v="350" actId="20577"/>
        <pc:sldMkLst>
          <pc:docMk/>
          <pc:sldMk cId="0" sldId="277"/>
        </pc:sldMkLst>
        <pc:spChg chg="mod">
          <ac:chgData name="Glen Jones" userId="e846aaca-4b24-4b13-b0d0-f2308e16b284" providerId="ADAL" clId="{1A93D3DD-BD44-4017-A40F-1C02C2FB04C6}" dt="2022-07-19T12:03:11.547" v="346" actId="20577"/>
          <ac:spMkLst>
            <pc:docMk/>
            <pc:sldMk cId="0" sldId="277"/>
            <ac:spMk id="3" creationId="{14A98FF5-4F3C-D9B6-7AF1-1894F0939983}"/>
          </ac:spMkLst>
        </pc:spChg>
        <pc:spChg chg="mod">
          <ac:chgData name="Glen Jones" userId="e846aaca-4b24-4b13-b0d0-f2308e16b284" providerId="ADAL" clId="{1A93D3DD-BD44-4017-A40F-1C02C2FB04C6}" dt="2022-07-19T12:03:21.924" v="350" actId="20577"/>
          <ac:spMkLst>
            <pc:docMk/>
            <pc:sldMk cId="0" sldId="277"/>
            <ac:spMk id="5" creationId="{D904D6C1-734D-0AB9-F629-AB913652AEC5}"/>
          </ac:spMkLst>
        </pc:spChg>
      </pc:sldChg>
      <pc:sldChg chg="delSp modSp mod delAnim">
        <pc:chgData name="Glen Jones" userId="e846aaca-4b24-4b13-b0d0-f2308e16b284" providerId="ADAL" clId="{1A93D3DD-BD44-4017-A40F-1C02C2FB04C6}" dt="2022-07-19T11:53:20.243" v="60" actId="478"/>
        <pc:sldMkLst>
          <pc:docMk/>
          <pc:sldMk cId="1486775289" sldId="333"/>
        </pc:sldMkLst>
        <pc:spChg chg="mod">
          <ac:chgData name="Glen Jones" userId="e846aaca-4b24-4b13-b0d0-f2308e16b284" providerId="ADAL" clId="{1A93D3DD-BD44-4017-A40F-1C02C2FB04C6}" dt="2022-07-19T11:51:36.051" v="58" actId="6549"/>
          <ac:spMkLst>
            <pc:docMk/>
            <pc:sldMk cId="1486775289" sldId="333"/>
            <ac:spMk id="5" creationId="{8E5D7B89-D295-144A-4C37-2529AC219181}"/>
          </ac:spMkLst>
        </pc:spChg>
        <pc:spChg chg="mod">
          <ac:chgData name="Glen Jones" userId="e846aaca-4b24-4b13-b0d0-f2308e16b284" providerId="ADAL" clId="{1A93D3DD-BD44-4017-A40F-1C02C2FB04C6}" dt="2022-07-19T11:51:38.019" v="59" actId="20577"/>
          <ac:spMkLst>
            <pc:docMk/>
            <pc:sldMk cId="1486775289" sldId="333"/>
            <ac:spMk id="25" creationId="{3F280AED-23D9-E0FA-6812-6C7FD8EA56DE}"/>
          </ac:spMkLst>
        </pc:spChg>
        <pc:spChg chg="mod">
          <ac:chgData name="Glen Jones" userId="e846aaca-4b24-4b13-b0d0-f2308e16b284" providerId="ADAL" clId="{1A93D3DD-BD44-4017-A40F-1C02C2FB04C6}" dt="2022-07-19T11:50:32.603" v="24" actId="20577"/>
          <ac:spMkLst>
            <pc:docMk/>
            <pc:sldMk cId="1486775289" sldId="333"/>
            <ac:spMk id="26" creationId="{D4AF35E5-D7C5-C3CC-28BB-D8DD5236EFE8}"/>
          </ac:spMkLst>
        </pc:spChg>
        <pc:spChg chg="mod">
          <ac:chgData name="Glen Jones" userId="e846aaca-4b24-4b13-b0d0-f2308e16b284" providerId="ADAL" clId="{1A93D3DD-BD44-4017-A40F-1C02C2FB04C6}" dt="2022-07-19T11:50:36.774" v="29" actId="20577"/>
          <ac:spMkLst>
            <pc:docMk/>
            <pc:sldMk cId="1486775289" sldId="333"/>
            <ac:spMk id="27" creationId="{37D8C83E-792E-6371-7EDC-B909DF913074}"/>
          </ac:spMkLst>
        </pc:spChg>
        <pc:spChg chg="mod">
          <ac:chgData name="Glen Jones" userId="e846aaca-4b24-4b13-b0d0-f2308e16b284" providerId="ADAL" clId="{1A93D3DD-BD44-4017-A40F-1C02C2FB04C6}" dt="2022-07-19T11:50:47.435" v="37" actId="20577"/>
          <ac:spMkLst>
            <pc:docMk/>
            <pc:sldMk cId="1486775289" sldId="333"/>
            <ac:spMk id="28" creationId="{89E8D4A0-414F-1786-B948-89431118F65A}"/>
          </ac:spMkLst>
        </pc:spChg>
        <pc:spChg chg="mod">
          <ac:chgData name="Glen Jones" userId="e846aaca-4b24-4b13-b0d0-f2308e16b284" providerId="ADAL" clId="{1A93D3DD-BD44-4017-A40F-1C02C2FB04C6}" dt="2022-07-19T11:50:41.307" v="33" actId="20577"/>
          <ac:spMkLst>
            <pc:docMk/>
            <pc:sldMk cId="1486775289" sldId="333"/>
            <ac:spMk id="29" creationId="{6D482227-CC86-CE54-9C0A-23910B118991}"/>
          </ac:spMkLst>
        </pc:spChg>
        <pc:spChg chg="mod">
          <ac:chgData name="Glen Jones" userId="e846aaca-4b24-4b13-b0d0-f2308e16b284" providerId="ADAL" clId="{1A93D3DD-BD44-4017-A40F-1C02C2FB04C6}" dt="2022-07-19T11:50:59.869" v="46" actId="20577"/>
          <ac:spMkLst>
            <pc:docMk/>
            <pc:sldMk cId="1486775289" sldId="333"/>
            <ac:spMk id="30" creationId="{01CE0B5B-C9F8-6AD3-6CC6-F6D3E8DA3367}"/>
          </ac:spMkLst>
        </pc:spChg>
        <pc:spChg chg="mod">
          <ac:chgData name="Glen Jones" userId="e846aaca-4b24-4b13-b0d0-f2308e16b284" providerId="ADAL" clId="{1A93D3DD-BD44-4017-A40F-1C02C2FB04C6}" dt="2022-07-19T11:50:52.646" v="41" actId="20577"/>
          <ac:spMkLst>
            <pc:docMk/>
            <pc:sldMk cId="1486775289" sldId="333"/>
            <ac:spMk id="31" creationId="{238E32B8-D74C-C400-EC22-165D9B93717A}"/>
          </ac:spMkLst>
        </pc:spChg>
        <pc:spChg chg="mod">
          <ac:chgData name="Glen Jones" userId="e846aaca-4b24-4b13-b0d0-f2308e16b284" providerId="ADAL" clId="{1A93D3DD-BD44-4017-A40F-1C02C2FB04C6}" dt="2022-07-19T11:51:07.652" v="53" actId="20577"/>
          <ac:spMkLst>
            <pc:docMk/>
            <pc:sldMk cId="1486775289" sldId="333"/>
            <ac:spMk id="32" creationId="{5EA5982F-6F9E-629F-8BC5-67C37C6C4B70}"/>
          </ac:spMkLst>
        </pc:spChg>
        <pc:spChg chg="del mod">
          <ac:chgData name="Glen Jones" userId="e846aaca-4b24-4b13-b0d0-f2308e16b284" providerId="ADAL" clId="{1A93D3DD-BD44-4017-A40F-1C02C2FB04C6}" dt="2022-07-19T11:53:20.243" v="60" actId="478"/>
          <ac:spMkLst>
            <pc:docMk/>
            <pc:sldMk cId="1486775289" sldId="333"/>
            <ac:spMk id="33" creationId="{13B8606D-7BB4-40CB-27B7-BE96F4146BC2}"/>
          </ac:spMkLst>
        </pc:spChg>
      </pc:sldChg>
      <pc:sldChg chg="del">
        <pc:chgData name="Glen Jones" userId="e846aaca-4b24-4b13-b0d0-f2308e16b284" providerId="ADAL" clId="{1A93D3DD-BD44-4017-A40F-1C02C2FB04C6}" dt="2022-07-19T11:58:09.710" v="254" actId="47"/>
        <pc:sldMkLst>
          <pc:docMk/>
          <pc:sldMk cId="3144828481" sldId="340"/>
        </pc:sldMkLst>
      </pc:sldChg>
      <pc:sldChg chg="del">
        <pc:chgData name="Glen Jones" userId="e846aaca-4b24-4b13-b0d0-f2308e16b284" providerId="ADAL" clId="{1A93D3DD-BD44-4017-A40F-1C02C2FB04C6}" dt="2022-07-19T11:58:09.710" v="254" actId="47"/>
        <pc:sldMkLst>
          <pc:docMk/>
          <pc:sldMk cId="1734258171" sldId="342"/>
        </pc:sldMkLst>
      </pc:sldChg>
      <pc:sldChg chg="addSp delSp modSp mod modAnim">
        <pc:chgData name="Glen Jones" userId="e846aaca-4b24-4b13-b0d0-f2308e16b284" providerId="ADAL" clId="{1A93D3DD-BD44-4017-A40F-1C02C2FB04C6}" dt="2022-07-19T11:57:56.363" v="253" actId="1076"/>
        <pc:sldMkLst>
          <pc:docMk/>
          <pc:sldMk cId="805390595" sldId="343"/>
        </pc:sldMkLst>
        <pc:spChg chg="mod">
          <ac:chgData name="Glen Jones" userId="e846aaca-4b24-4b13-b0d0-f2308e16b284" providerId="ADAL" clId="{1A93D3DD-BD44-4017-A40F-1C02C2FB04C6}" dt="2022-07-19T11:55:36.789" v="118" actId="207"/>
          <ac:spMkLst>
            <pc:docMk/>
            <pc:sldMk cId="805390595" sldId="343"/>
            <ac:spMk id="3" creationId="{FA79B487-2B39-D1FB-C619-7086E17203C8}"/>
          </ac:spMkLst>
        </pc:spChg>
        <pc:spChg chg="add mod">
          <ac:chgData name="Glen Jones" userId="e846aaca-4b24-4b13-b0d0-f2308e16b284" providerId="ADAL" clId="{1A93D3DD-BD44-4017-A40F-1C02C2FB04C6}" dt="2022-07-19T11:55:40.366" v="120" actId="115"/>
          <ac:spMkLst>
            <pc:docMk/>
            <pc:sldMk cId="805390595" sldId="343"/>
            <ac:spMk id="10" creationId="{326AAC69-61C4-4137-29DB-18AD15EE38C7}"/>
          </ac:spMkLst>
        </pc:spChg>
        <pc:spChg chg="add mod">
          <ac:chgData name="Glen Jones" userId="e846aaca-4b24-4b13-b0d0-f2308e16b284" providerId="ADAL" clId="{1A93D3DD-BD44-4017-A40F-1C02C2FB04C6}" dt="2022-07-19T11:57:56.363" v="253" actId="1076"/>
          <ac:spMkLst>
            <pc:docMk/>
            <pc:sldMk cId="805390595" sldId="343"/>
            <ac:spMk id="11" creationId="{385054D5-E6C2-7418-C0CB-08E52DA8EE85}"/>
          </ac:spMkLst>
        </pc:spChg>
        <pc:spChg chg="mod">
          <ac:chgData name="Glen Jones" userId="e846aaca-4b24-4b13-b0d0-f2308e16b284" providerId="ADAL" clId="{1A93D3DD-BD44-4017-A40F-1C02C2FB04C6}" dt="2022-07-19T11:57:50.573" v="252" actId="115"/>
          <ac:spMkLst>
            <pc:docMk/>
            <pc:sldMk cId="805390595" sldId="343"/>
            <ac:spMk id="16" creationId="{0FE7A653-4ED8-B37C-3E18-3704C0AA5F21}"/>
          </ac:spMkLst>
        </pc:spChg>
        <pc:spChg chg="del mod">
          <ac:chgData name="Glen Jones" userId="e846aaca-4b24-4b13-b0d0-f2308e16b284" providerId="ADAL" clId="{1A93D3DD-BD44-4017-A40F-1C02C2FB04C6}" dt="2022-07-19T11:55:46.436" v="124" actId="478"/>
          <ac:spMkLst>
            <pc:docMk/>
            <pc:sldMk cId="805390595" sldId="343"/>
            <ac:spMk id="17" creationId="{EABFA501-86CD-E2E7-3D0D-9C5AFF67FE42}"/>
          </ac:spMkLst>
        </pc:spChg>
        <pc:spChg chg="del mod">
          <ac:chgData name="Glen Jones" userId="e846aaca-4b24-4b13-b0d0-f2308e16b284" providerId="ADAL" clId="{1A93D3DD-BD44-4017-A40F-1C02C2FB04C6}" dt="2022-07-19T11:55:45.972" v="123" actId="478"/>
          <ac:spMkLst>
            <pc:docMk/>
            <pc:sldMk cId="805390595" sldId="343"/>
            <ac:spMk id="18" creationId="{FC6242E5-13CC-5E55-E90C-C32E7BAFEAFB}"/>
          </ac:spMkLst>
        </pc:spChg>
        <pc:spChg chg="del">
          <ac:chgData name="Glen Jones" userId="e846aaca-4b24-4b13-b0d0-f2308e16b284" providerId="ADAL" clId="{1A93D3DD-BD44-4017-A40F-1C02C2FB04C6}" dt="2022-07-19T11:55:45.299" v="122" actId="478"/>
          <ac:spMkLst>
            <pc:docMk/>
            <pc:sldMk cId="805390595" sldId="343"/>
            <ac:spMk id="30" creationId="{01CE0B5B-C9F8-6AD3-6CC6-F6D3E8DA3367}"/>
          </ac:spMkLst>
        </pc:spChg>
        <pc:picChg chg="add mod ord modCrop">
          <ac:chgData name="Glen Jones" userId="e846aaca-4b24-4b13-b0d0-f2308e16b284" providerId="ADAL" clId="{1A93D3DD-BD44-4017-A40F-1C02C2FB04C6}" dt="2022-07-19T11:54:44.016" v="69" actId="167"/>
          <ac:picMkLst>
            <pc:docMk/>
            <pc:sldMk cId="805390595" sldId="343"/>
            <ac:picMk id="4" creationId="{A89B211F-21E6-7A64-09AA-6FE0FF9D30F2}"/>
          </ac:picMkLst>
        </pc:picChg>
        <pc:picChg chg="del">
          <ac:chgData name="Glen Jones" userId="e846aaca-4b24-4b13-b0d0-f2308e16b284" providerId="ADAL" clId="{1A93D3DD-BD44-4017-A40F-1C02C2FB04C6}" dt="2022-07-19T11:54:48.331" v="70" actId="478"/>
          <ac:picMkLst>
            <pc:docMk/>
            <pc:sldMk cId="805390595" sldId="343"/>
            <ac:picMk id="5" creationId="{5D4A7E50-EC5C-B548-1A3A-1649EAD17471}"/>
          </ac:picMkLst>
        </pc:picChg>
      </pc:sldChg>
      <pc:sldChg chg="del">
        <pc:chgData name="Glen Jones" userId="e846aaca-4b24-4b13-b0d0-f2308e16b284" providerId="ADAL" clId="{1A93D3DD-BD44-4017-A40F-1C02C2FB04C6}" dt="2022-07-19T11:58:09.710" v="254" actId="47"/>
        <pc:sldMkLst>
          <pc:docMk/>
          <pc:sldMk cId="4176473621" sldId="344"/>
        </pc:sldMkLst>
      </pc:sldChg>
      <pc:sldChg chg="modSp del">
        <pc:chgData name="Glen Jones" userId="e846aaca-4b24-4b13-b0d0-f2308e16b284" providerId="ADAL" clId="{1A93D3DD-BD44-4017-A40F-1C02C2FB04C6}" dt="2022-07-19T11:58:43.810" v="259" actId="47"/>
        <pc:sldMkLst>
          <pc:docMk/>
          <pc:sldMk cId="1795071685" sldId="345"/>
        </pc:sldMkLst>
        <pc:spChg chg="mod">
          <ac:chgData name="Glen Jones" userId="e846aaca-4b24-4b13-b0d0-f2308e16b284" providerId="ADAL" clId="{1A93D3DD-BD44-4017-A40F-1C02C2FB04C6}" dt="2022-07-19T11:58:26.276" v="258" actId="20577"/>
          <ac:spMkLst>
            <pc:docMk/>
            <pc:sldMk cId="1795071685" sldId="345"/>
            <ac:spMk id="16" creationId="{0FE7A653-4ED8-B37C-3E18-3704C0AA5F21}"/>
          </ac:spMkLst>
        </pc:spChg>
      </pc:sldChg>
      <pc:sldChg chg="addSp delSp modSp del mod delAnim modAnim">
        <pc:chgData name="Glen Jones" userId="e846aaca-4b24-4b13-b0d0-f2308e16b284" providerId="ADAL" clId="{1A93D3DD-BD44-4017-A40F-1C02C2FB04C6}" dt="2022-07-19T12:02:42.521" v="340"/>
        <pc:sldMkLst>
          <pc:docMk/>
          <pc:sldMk cId="3335674805" sldId="347"/>
        </pc:sldMkLst>
        <pc:spChg chg="mod">
          <ac:chgData name="Glen Jones" userId="e846aaca-4b24-4b13-b0d0-f2308e16b284" providerId="ADAL" clId="{1A93D3DD-BD44-4017-A40F-1C02C2FB04C6}" dt="2022-07-19T11:58:50.442" v="262" actId="6549"/>
          <ac:spMkLst>
            <pc:docMk/>
            <pc:sldMk cId="3335674805" sldId="347"/>
            <ac:spMk id="16" creationId="{0FE7A653-4ED8-B37C-3E18-3704C0AA5F21}"/>
          </ac:spMkLst>
        </pc:spChg>
        <pc:spChg chg="mod">
          <ac:chgData name="Glen Jones" userId="e846aaca-4b24-4b13-b0d0-f2308e16b284" providerId="ADAL" clId="{1A93D3DD-BD44-4017-A40F-1C02C2FB04C6}" dt="2022-07-19T11:59:56.871" v="288" actId="6549"/>
          <ac:spMkLst>
            <pc:docMk/>
            <pc:sldMk cId="3335674805" sldId="347"/>
            <ac:spMk id="17" creationId="{EABFA501-86CD-E2E7-3D0D-9C5AFF67FE42}"/>
          </ac:spMkLst>
        </pc:spChg>
        <pc:spChg chg="mod">
          <ac:chgData name="Glen Jones" userId="e846aaca-4b24-4b13-b0d0-f2308e16b284" providerId="ADAL" clId="{1A93D3DD-BD44-4017-A40F-1C02C2FB04C6}" dt="2022-07-19T12:00:12.950" v="297" actId="6549"/>
          <ac:spMkLst>
            <pc:docMk/>
            <pc:sldMk cId="3335674805" sldId="347"/>
            <ac:spMk id="18" creationId="{FC6242E5-13CC-5E55-E90C-C32E7BAFEAFB}"/>
          </ac:spMkLst>
        </pc:spChg>
        <pc:spChg chg="mod">
          <ac:chgData name="Glen Jones" userId="e846aaca-4b24-4b13-b0d0-f2308e16b284" providerId="ADAL" clId="{1A93D3DD-BD44-4017-A40F-1C02C2FB04C6}" dt="2022-07-19T11:59:43.613" v="281" actId="1076"/>
          <ac:spMkLst>
            <pc:docMk/>
            <pc:sldMk cId="3335674805" sldId="347"/>
            <ac:spMk id="19" creationId="{D432CD57-8C33-A384-65EF-721E798670BC}"/>
          </ac:spMkLst>
        </pc:spChg>
        <pc:spChg chg="del topLvl">
          <ac:chgData name="Glen Jones" userId="e846aaca-4b24-4b13-b0d0-f2308e16b284" providerId="ADAL" clId="{1A93D3DD-BD44-4017-A40F-1C02C2FB04C6}" dt="2022-07-19T12:00:36.777" v="304" actId="478"/>
          <ac:spMkLst>
            <pc:docMk/>
            <pc:sldMk cId="3335674805" sldId="347"/>
            <ac:spMk id="22" creationId="{67BAC20C-4213-6C11-563F-28B8DD6046BA}"/>
          </ac:spMkLst>
        </pc:spChg>
        <pc:spChg chg="mod topLvl">
          <ac:chgData name="Glen Jones" userId="e846aaca-4b24-4b13-b0d0-f2308e16b284" providerId="ADAL" clId="{1A93D3DD-BD44-4017-A40F-1C02C2FB04C6}" dt="2022-07-19T12:00:42.251" v="306" actId="1076"/>
          <ac:spMkLst>
            <pc:docMk/>
            <pc:sldMk cId="3335674805" sldId="347"/>
            <ac:spMk id="23" creationId="{8EEB63BA-8595-ED8E-2088-64657FD8E2BC}"/>
          </ac:spMkLst>
        </pc:spChg>
        <pc:spChg chg="mod">
          <ac:chgData name="Glen Jones" userId="e846aaca-4b24-4b13-b0d0-f2308e16b284" providerId="ADAL" clId="{1A93D3DD-BD44-4017-A40F-1C02C2FB04C6}" dt="2022-07-19T11:58:53.075" v="264" actId="20577"/>
          <ac:spMkLst>
            <pc:docMk/>
            <pc:sldMk cId="3335674805" sldId="347"/>
            <ac:spMk id="29" creationId="{49A7DB34-3885-D257-7F1B-EE1B98349B61}"/>
          </ac:spMkLst>
        </pc:spChg>
        <pc:spChg chg="mod">
          <ac:chgData name="Glen Jones" userId="e846aaca-4b24-4b13-b0d0-f2308e16b284" providerId="ADAL" clId="{1A93D3DD-BD44-4017-A40F-1C02C2FB04C6}" dt="2022-07-19T11:59:13.793" v="272" actId="207"/>
          <ac:spMkLst>
            <pc:docMk/>
            <pc:sldMk cId="3335674805" sldId="347"/>
            <ac:spMk id="30" creationId="{01CE0B5B-C9F8-6AD3-6CC6-F6D3E8DA3367}"/>
          </ac:spMkLst>
        </pc:spChg>
        <pc:spChg chg="mod">
          <ac:chgData name="Glen Jones" userId="e846aaca-4b24-4b13-b0d0-f2308e16b284" providerId="ADAL" clId="{1A93D3DD-BD44-4017-A40F-1C02C2FB04C6}" dt="2022-07-19T12:00:27.155" v="301" actId="20577"/>
          <ac:spMkLst>
            <pc:docMk/>
            <pc:sldMk cId="3335674805" sldId="347"/>
            <ac:spMk id="32" creationId="{92341AFB-1728-5A3D-6D42-C512251884AE}"/>
          </ac:spMkLst>
        </pc:spChg>
        <pc:spChg chg="mod">
          <ac:chgData name="Glen Jones" userId="e846aaca-4b24-4b13-b0d0-f2308e16b284" providerId="ADAL" clId="{1A93D3DD-BD44-4017-A40F-1C02C2FB04C6}" dt="2022-07-19T11:59:43.613" v="281" actId="1076"/>
          <ac:spMkLst>
            <pc:docMk/>
            <pc:sldMk cId="3335674805" sldId="347"/>
            <ac:spMk id="33" creationId="{428D3DA3-8147-C45B-3810-D742F21B5518}"/>
          </ac:spMkLst>
        </pc:spChg>
        <pc:spChg chg="mod">
          <ac:chgData name="Glen Jones" userId="e846aaca-4b24-4b13-b0d0-f2308e16b284" providerId="ADAL" clId="{1A93D3DD-BD44-4017-A40F-1C02C2FB04C6}" dt="2022-07-19T11:59:43.613" v="281" actId="1076"/>
          <ac:spMkLst>
            <pc:docMk/>
            <pc:sldMk cId="3335674805" sldId="347"/>
            <ac:spMk id="34" creationId="{958B753A-001E-1B26-62A2-9B47A21E4821}"/>
          </ac:spMkLst>
        </pc:spChg>
        <pc:spChg chg="mod">
          <ac:chgData name="Glen Jones" userId="e846aaca-4b24-4b13-b0d0-f2308e16b284" providerId="ADAL" clId="{1A93D3DD-BD44-4017-A40F-1C02C2FB04C6}" dt="2022-07-19T12:01:52.948" v="328" actId="1076"/>
          <ac:spMkLst>
            <pc:docMk/>
            <pc:sldMk cId="3335674805" sldId="347"/>
            <ac:spMk id="35" creationId="{1C146586-BD90-DAA5-6C02-8CD170225EE2}"/>
          </ac:spMkLst>
        </pc:spChg>
        <pc:spChg chg="mod">
          <ac:chgData name="Glen Jones" userId="e846aaca-4b24-4b13-b0d0-f2308e16b284" providerId="ADAL" clId="{1A93D3DD-BD44-4017-A40F-1C02C2FB04C6}" dt="2022-07-19T12:01:17.515" v="320" actId="20577"/>
          <ac:spMkLst>
            <pc:docMk/>
            <pc:sldMk cId="3335674805" sldId="347"/>
            <ac:spMk id="36" creationId="{1094DBE4-BA60-A14B-C9F6-FADE7619309D}"/>
          </ac:spMkLst>
        </pc:spChg>
        <pc:spChg chg="mod">
          <ac:chgData name="Glen Jones" userId="e846aaca-4b24-4b13-b0d0-f2308e16b284" providerId="ADAL" clId="{1A93D3DD-BD44-4017-A40F-1C02C2FB04C6}" dt="2022-07-19T12:01:08.915" v="314" actId="14100"/>
          <ac:spMkLst>
            <pc:docMk/>
            <pc:sldMk cId="3335674805" sldId="347"/>
            <ac:spMk id="37" creationId="{0D5B985B-8788-979F-02C3-69B9A4526FF7}"/>
          </ac:spMkLst>
        </pc:spChg>
        <pc:spChg chg="del">
          <ac:chgData name="Glen Jones" userId="e846aaca-4b24-4b13-b0d0-f2308e16b284" providerId="ADAL" clId="{1A93D3DD-BD44-4017-A40F-1C02C2FB04C6}" dt="2022-07-19T12:00:48.726" v="309" actId="478"/>
          <ac:spMkLst>
            <pc:docMk/>
            <pc:sldMk cId="3335674805" sldId="347"/>
            <ac:spMk id="39" creationId="{7C9875F4-F933-9F5F-3B80-907E996FA10D}"/>
          </ac:spMkLst>
        </pc:spChg>
        <pc:spChg chg="mod">
          <ac:chgData name="Glen Jones" userId="e846aaca-4b24-4b13-b0d0-f2308e16b284" providerId="ADAL" clId="{1A93D3DD-BD44-4017-A40F-1C02C2FB04C6}" dt="2022-07-19T12:02:10.307" v="334" actId="1076"/>
          <ac:spMkLst>
            <pc:docMk/>
            <pc:sldMk cId="3335674805" sldId="347"/>
            <ac:spMk id="40" creationId="{40BBFECD-DF65-6130-8A9E-CC9777D9BAB7}"/>
          </ac:spMkLst>
        </pc:spChg>
        <pc:spChg chg="del">
          <ac:chgData name="Glen Jones" userId="e846aaca-4b24-4b13-b0d0-f2308e16b284" providerId="ADAL" clId="{1A93D3DD-BD44-4017-A40F-1C02C2FB04C6}" dt="2022-07-19T12:00:34.973" v="303" actId="478"/>
          <ac:spMkLst>
            <pc:docMk/>
            <pc:sldMk cId="3335674805" sldId="347"/>
            <ac:spMk id="41" creationId="{BA4C45B7-1BF6-F552-C866-649E5185F768}"/>
          </ac:spMkLst>
        </pc:spChg>
        <pc:spChg chg="mod">
          <ac:chgData name="Glen Jones" userId="e846aaca-4b24-4b13-b0d0-f2308e16b284" providerId="ADAL" clId="{1A93D3DD-BD44-4017-A40F-1C02C2FB04C6}" dt="2022-07-19T12:01:11.627" v="316" actId="6549"/>
          <ac:spMkLst>
            <pc:docMk/>
            <pc:sldMk cId="3335674805" sldId="347"/>
            <ac:spMk id="42" creationId="{0CC2FEE5-AB3C-841F-CCCB-EF774BCA2D88}"/>
          </ac:spMkLst>
        </pc:spChg>
        <pc:spChg chg="del">
          <ac:chgData name="Glen Jones" userId="e846aaca-4b24-4b13-b0d0-f2308e16b284" providerId="ADAL" clId="{1A93D3DD-BD44-4017-A40F-1C02C2FB04C6}" dt="2022-07-19T12:00:47.864" v="308" actId="478"/>
          <ac:spMkLst>
            <pc:docMk/>
            <pc:sldMk cId="3335674805" sldId="347"/>
            <ac:spMk id="43" creationId="{E6897F92-F73B-F0AD-3B74-1512DB7B7F9A}"/>
          </ac:spMkLst>
        </pc:spChg>
        <pc:spChg chg="add mod">
          <ac:chgData name="Glen Jones" userId="e846aaca-4b24-4b13-b0d0-f2308e16b284" providerId="ADAL" clId="{1A93D3DD-BD44-4017-A40F-1C02C2FB04C6}" dt="2022-07-19T12:01:00.779" v="311" actId="1076"/>
          <ac:spMkLst>
            <pc:docMk/>
            <pc:sldMk cId="3335674805" sldId="347"/>
            <ac:spMk id="47" creationId="{514580B9-2683-D457-CF52-66C51E280E80}"/>
          </ac:spMkLst>
        </pc:spChg>
        <pc:spChg chg="mod">
          <ac:chgData name="Glen Jones" userId="e846aaca-4b24-4b13-b0d0-f2308e16b284" providerId="ADAL" clId="{1A93D3DD-BD44-4017-A40F-1C02C2FB04C6}" dt="2022-07-19T11:59:43.613" v="281" actId="1076"/>
          <ac:spMkLst>
            <pc:docMk/>
            <pc:sldMk cId="3335674805" sldId="347"/>
            <ac:spMk id="48" creationId="{19B1E8ED-3DD6-10CE-3CD5-356DA298E8AC}"/>
          </ac:spMkLst>
        </pc:spChg>
        <pc:spChg chg="mod">
          <ac:chgData name="Glen Jones" userId="e846aaca-4b24-4b13-b0d0-f2308e16b284" providerId="ADAL" clId="{1A93D3DD-BD44-4017-A40F-1C02C2FB04C6}" dt="2022-07-19T11:59:43.613" v="281" actId="1076"/>
          <ac:spMkLst>
            <pc:docMk/>
            <pc:sldMk cId="3335674805" sldId="347"/>
            <ac:spMk id="49" creationId="{76AC4711-52D2-4FA8-E1FA-58322E6124C6}"/>
          </ac:spMkLst>
        </pc:spChg>
        <pc:spChg chg="mod">
          <ac:chgData name="Glen Jones" userId="e846aaca-4b24-4b13-b0d0-f2308e16b284" providerId="ADAL" clId="{1A93D3DD-BD44-4017-A40F-1C02C2FB04C6}" dt="2022-07-19T12:01:13.819" v="318" actId="6549"/>
          <ac:spMkLst>
            <pc:docMk/>
            <pc:sldMk cId="3335674805" sldId="347"/>
            <ac:spMk id="50" creationId="{1FDFC038-F521-E84F-3F7E-E826E06574D8}"/>
          </ac:spMkLst>
        </pc:spChg>
        <pc:spChg chg="add mod">
          <ac:chgData name="Glen Jones" userId="e846aaca-4b24-4b13-b0d0-f2308e16b284" providerId="ADAL" clId="{1A93D3DD-BD44-4017-A40F-1C02C2FB04C6}" dt="2022-07-19T12:01:03.642" v="313" actId="6549"/>
          <ac:spMkLst>
            <pc:docMk/>
            <pc:sldMk cId="3335674805" sldId="347"/>
            <ac:spMk id="51" creationId="{440AA483-C337-666E-AF27-F165C8DC8CEE}"/>
          </ac:spMkLst>
        </pc:spChg>
        <pc:spChg chg="add mod ord">
          <ac:chgData name="Glen Jones" userId="e846aaca-4b24-4b13-b0d0-f2308e16b284" providerId="ADAL" clId="{1A93D3DD-BD44-4017-A40F-1C02C2FB04C6}" dt="2022-07-19T12:02:06.563" v="333" actId="1076"/>
          <ac:spMkLst>
            <pc:docMk/>
            <pc:sldMk cId="3335674805" sldId="347"/>
            <ac:spMk id="52" creationId="{91998CB8-4C9D-5B16-BFEB-1AF2F737C4B8}"/>
          </ac:spMkLst>
        </pc:spChg>
        <pc:spChg chg="mod">
          <ac:chgData name="Glen Jones" userId="e846aaca-4b24-4b13-b0d0-f2308e16b284" providerId="ADAL" clId="{1A93D3DD-BD44-4017-A40F-1C02C2FB04C6}" dt="2022-07-19T12:02:18.923" v="337" actId="1076"/>
          <ac:spMkLst>
            <pc:docMk/>
            <pc:sldMk cId="3335674805" sldId="347"/>
            <ac:spMk id="53" creationId="{205793BA-0D65-2CB8-1557-32E64E3AF4CE}"/>
          </ac:spMkLst>
        </pc:spChg>
        <pc:spChg chg="add mod">
          <ac:chgData name="Glen Jones" userId="e846aaca-4b24-4b13-b0d0-f2308e16b284" providerId="ADAL" clId="{1A93D3DD-BD44-4017-A40F-1C02C2FB04C6}" dt="2022-07-19T12:01:46.988" v="327" actId="1035"/>
          <ac:spMkLst>
            <pc:docMk/>
            <pc:sldMk cId="3335674805" sldId="347"/>
            <ac:spMk id="55" creationId="{FA250147-CD1A-8318-8725-F474264810A6}"/>
          </ac:spMkLst>
        </pc:spChg>
        <pc:grpChg chg="del">
          <ac:chgData name="Glen Jones" userId="e846aaca-4b24-4b13-b0d0-f2308e16b284" providerId="ADAL" clId="{1A93D3DD-BD44-4017-A40F-1C02C2FB04C6}" dt="2022-07-19T12:00:36.777" v="304" actId="478"/>
          <ac:grpSpMkLst>
            <pc:docMk/>
            <pc:sldMk cId="3335674805" sldId="347"/>
            <ac:grpSpMk id="21" creationId="{BEEDC10A-9A9B-4709-C89B-35A70F888E1A}"/>
          </ac:grpSpMkLst>
        </pc:grpChg>
        <pc:picChg chg="mod">
          <ac:chgData name="Glen Jones" userId="e846aaca-4b24-4b13-b0d0-f2308e16b284" providerId="ADAL" clId="{1A93D3DD-BD44-4017-A40F-1C02C2FB04C6}" dt="2022-07-19T12:02:13.879" v="336" actId="1076"/>
          <ac:picMkLst>
            <pc:docMk/>
            <pc:sldMk cId="3335674805" sldId="347"/>
            <ac:picMk id="38" creationId="{363C9137-C37E-7AAC-8C6E-D5A79D693F37}"/>
          </ac:picMkLst>
        </pc:picChg>
      </pc:sldChg>
      <pc:sldChg chg="add">
        <pc:chgData name="Glen Jones" userId="e846aaca-4b24-4b13-b0d0-f2308e16b284" providerId="ADAL" clId="{1A93D3DD-BD44-4017-A40F-1C02C2FB04C6}" dt="2022-07-19T12:02:58.183" v="342" actId="2890"/>
        <pc:sldMkLst>
          <pc:docMk/>
          <pc:sldMk cId="1648616426" sldId="348"/>
        </pc:sldMkLst>
      </pc:sldChg>
      <pc:sldChg chg="del">
        <pc:chgData name="Glen Jones" userId="e846aaca-4b24-4b13-b0d0-f2308e16b284" providerId="ADAL" clId="{1A93D3DD-BD44-4017-A40F-1C02C2FB04C6}" dt="2022-07-19T11:58:09.710" v="254" actId="47"/>
        <pc:sldMkLst>
          <pc:docMk/>
          <pc:sldMk cId="2693654492" sldId="348"/>
        </pc:sldMkLst>
      </pc:sldChg>
      <pc:sldChg chg="del">
        <pc:chgData name="Glen Jones" userId="e846aaca-4b24-4b13-b0d0-f2308e16b284" providerId="ADAL" clId="{1A93D3DD-BD44-4017-A40F-1C02C2FB04C6}" dt="2022-07-19T11:58:09.710" v="254" actId="47"/>
        <pc:sldMkLst>
          <pc:docMk/>
          <pc:sldMk cId="1689192634" sldId="349"/>
        </pc:sldMkLst>
      </pc:sldChg>
      <pc:sldChg chg="del">
        <pc:chgData name="Glen Jones" userId="e846aaca-4b24-4b13-b0d0-f2308e16b284" providerId="ADAL" clId="{1A93D3DD-BD44-4017-A40F-1C02C2FB04C6}" dt="2022-07-19T11:58:09.710" v="254" actId="47"/>
        <pc:sldMkLst>
          <pc:docMk/>
          <pc:sldMk cId="2642803415" sldId="350"/>
        </pc:sldMkLst>
      </pc:sldChg>
      <pc:sldChg chg="del">
        <pc:chgData name="Glen Jones" userId="e846aaca-4b24-4b13-b0d0-f2308e16b284" providerId="ADAL" clId="{1A93D3DD-BD44-4017-A40F-1C02C2FB04C6}" dt="2022-07-19T11:58:45.781" v="260" actId="47"/>
        <pc:sldMkLst>
          <pc:docMk/>
          <pc:sldMk cId="1112089998" sldId="351"/>
        </pc:sldMkLst>
      </pc:sldChg>
      <pc:sldChg chg="del">
        <pc:chgData name="Glen Jones" userId="e846aaca-4b24-4b13-b0d0-f2308e16b284" providerId="ADAL" clId="{1A93D3DD-BD44-4017-A40F-1C02C2FB04C6}" dt="2022-07-19T12:02:55.871" v="341" actId="2696"/>
        <pc:sldMkLst>
          <pc:docMk/>
          <pc:sldMk cId="766750861" sldId="355"/>
        </pc:sldMkLst>
      </pc:sldChg>
    </pc:docChg>
  </pc:docChgLst>
  <pc:docChgLst>
    <pc:chgData name="Guest User" userId="S::urn:spo:anon#0132ecc7dd6f00fc8dd92cc7dd0c2cb9f8ec0381dcbfed889610284301928148::" providerId="AD" clId="Web-{25B2AE51-B1C0-DB0E-29EF-818462C24A2A}"/>
    <pc:docChg chg="modSld">
      <pc:chgData name="Guest User" userId="S::urn:spo:anon#0132ecc7dd6f00fc8dd92cc7dd0c2cb9f8ec0381dcbfed889610284301928148::" providerId="AD" clId="Web-{25B2AE51-B1C0-DB0E-29EF-818462C24A2A}" dt="2022-08-16T12:54:13.507" v="8" actId="1076"/>
      <pc:docMkLst>
        <pc:docMk/>
      </pc:docMkLst>
      <pc:sldChg chg="modSp">
        <pc:chgData name="Guest User" userId="S::urn:spo:anon#0132ecc7dd6f00fc8dd92cc7dd0c2cb9f8ec0381dcbfed889610284301928148::" providerId="AD" clId="Web-{25B2AE51-B1C0-DB0E-29EF-818462C24A2A}" dt="2022-08-16T12:54:13.507" v="8" actId="1076"/>
        <pc:sldMkLst>
          <pc:docMk/>
          <pc:sldMk cId="1157993271" sldId="360"/>
        </pc:sldMkLst>
        <pc:spChg chg="mod">
          <ac:chgData name="Guest User" userId="S::urn:spo:anon#0132ecc7dd6f00fc8dd92cc7dd0c2cb9f8ec0381dcbfed889610284301928148::" providerId="AD" clId="Web-{25B2AE51-B1C0-DB0E-29EF-818462C24A2A}" dt="2022-08-16T12:52:04.254" v="2" actId="1076"/>
          <ac:spMkLst>
            <pc:docMk/>
            <pc:sldMk cId="1157993271" sldId="360"/>
            <ac:spMk id="13" creationId="{B54AD1B2-803B-8972-0D8E-38A056050B02}"/>
          </ac:spMkLst>
        </pc:spChg>
        <pc:spChg chg="mod">
          <ac:chgData name="Guest User" userId="S::urn:spo:anon#0132ecc7dd6f00fc8dd92cc7dd0c2cb9f8ec0381dcbfed889610284301928148::" providerId="AD" clId="Web-{25B2AE51-B1C0-DB0E-29EF-818462C24A2A}" dt="2022-08-16T12:52:06.598" v="3" actId="1076"/>
          <ac:spMkLst>
            <pc:docMk/>
            <pc:sldMk cId="1157993271" sldId="360"/>
            <ac:spMk id="32" creationId="{C2E31ACD-85F7-6041-A01B-483EB65FDA2A}"/>
          </ac:spMkLst>
        </pc:spChg>
        <pc:spChg chg="mod">
          <ac:chgData name="Guest User" userId="S::urn:spo:anon#0132ecc7dd6f00fc8dd92cc7dd0c2cb9f8ec0381dcbfed889610284301928148::" providerId="AD" clId="Web-{25B2AE51-B1C0-DB0E-29EF-818462C24A2A}" dt="2022-08-16T12:54:13.507" v="8" actId="1076"/>
          <ac:spMkLst>
            <pc:docMk/>
            <pc:sldMk cId="1157993271" sldId="360"/>
            <ac:spMk id="39" creationId="{2699056E-1FD0-134A-2562-FCFD718DAC03}"/>
          </ac:spMkLst>
        </pc:spChg>
      </pc:sldChg>
      <pc:sldChg chg="modSp">
        <pc:chgData name="Guest User" userId="S::urn:spo:anon#0132ecc7dd6f00fc8dd92cc7dd0c2cb9f8ec0381dcbfed889610284301928148::" providerId="AD" clId="Web-{25B2AE51-B1C0-DB0E-29EF-818462C24A2A}" dt="2022-08-16T12:54:05.663" v="6" actId="1076"/>
        <pc:sldMkLst>
          <pc:docMk/>
          <pc:sldMk cId="2753342847" sldId="368"/>
        </pc:sldMkLst>
        <pc:spChg chg="mod">
          <ac:chgData name="Guest User" userId="S::urn:spo:anon#0132ecc7dd6f00fc8dd92cc7dd0c2cb9f8ec0381dcbfed889610284301928148::" providerId="AD" clId="Web-{25B2AE51-B1C0-DB0E-29EF-818462C24A2A}" dt="2022-08-16T12:54:05.663" v="6" actId="1076"/>
          <ac:spMkLst>
            <pc:docMk/>
            <pc:sldMk cId="2753342847" sldId="368"/>
            <ac:spMk id="10" creationId="{8D3EBFD5-82F3-796A-5DED-4137E46CF11D}"/>
          </ac:spMkLst>
        </pc:spChg>
      </pc:sldChg>
    </pc:docChg>
  </pc:docChgLst>
  <pc:docChgLst>
    <pc:chgData name="Glen Jones" userId="e846aaca-4b24-4b13-b0d0-f2308e16b284" providerId="ADAL" clId="{2B6ECDE7-854D-4C5E-B37E-01C6CE70FCDD}"/>
    <pc:docChg chg="undo custSel addSld delSld modSld">
      <pc:chgData name="Glen Jones" userId="e846aaca-4b24-4b13-b0d0-f2308e16b284" providerId="ADAL" clId="{2B6ECDE7-854D-4C5E-B37E-01C6CE70FCDD}" dt="2022-07-20T09:38:51.378" v="230" actId="6549"/>
      <pc:docMkLst>
        <pc:docMk/>
      </pc:docMkLst>
      <pc:sldChg chg="modSp mod">
        <pc:chgData name="Glen Jones" userId="e846aaca-4b24-4b13-b0d0-f2308e16b284" providerId="ADAL" clId="{2B6ECDE7-854D-4C5E-B37E-01C6CE70FCDD}" dt="2022-07-19T14:09:00.883" v="1" actId="20577"/>
        <pc:sldMkLst>
          <pc:docMk/>
          <pc:sldMk cId="4010327805" sldId="274"/>
        </pc:sldMkLst>
        <pc:spChg chg="mod">
          <ac:chgData name="Glen Jones" userId="e846aaca-4b24-4b13-b0d0-f2308e16b284" providerId="ADAL" clId="{2B6ECDE7-854D-4C5E-B37E-01C6CE70FCDD}" dt="2022-07-19T14:09:00.883" v="1" actId="20577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">
        <pc:chgData name="Glen Jones" userId="e846aaca-4b24-4b13-b0d0-f2308e16b284" providerId="ADAL" clId="{2B6ECDE7-854D-4C5E-B37E-01C6CE70FCDD}" dt="2022-07-19T14:17:22.492" v="225" actId="20577"/>
        <pc:sldMkLst>
          <pc:docMk/>
          <pc:sldMk cId="0" sldId="277"/>
        </pc:sldMkLst>
        <pc:spChg chg="mod">
          <ac:chgData name="Glen Jones" userId="e846aaca-4b24-4b13-b0d0-f2308e16b284" providerId="ADAL" clId="{2B6ECDE7-854D-4C5E-B37E-01C6CE70FCDD}" dt="2022-07-19T14:17:13.467" v="221" actId="20577"/>
          <ac:spMkLst>
            <pc:docMk/>
            <pc:sldMk cId="0" sldId="277"/>
            <ac:spMk id="3" creationId="{14A98FF5-4F3C-D9B6-7AF1-1894F0939983}"/>
          </ac:spMkLst>
        </pc:spChg>
        <pc:spChg chg="mod">
          <ac:chgData name="Glen Jones" userId="e846aaca-4b24-4b13-b0d0-f2308e16b284" providerId="ADAL" clId="{2B6ECDE7-854D-4C5E-B37E-01C6CE70FCDD}" dt="2022-07-19T14:17:22.492" v="225" actId="20577"/>
          <ac:spMkLst>
            <pc:docMk/>
            <pc:sldMk cId="0" sldId="277"/>
            <ac:spMk id="5" creationId="{D904D6C1-734D-0AB9-F629-AB913652AEC5}"/>
          </ac:spMkLst>
        </pc:spChg>
      </pc:sldChg>
      <pc:sldChg chg="modSp mod">
        <pc:chgData name="Glen Jones" userId="e846aaca-4b24-4b13-b0d0-f2308e16b284" providerId="ADAL" clId="{2B6ECDE7-854D-4C5E-B37E-01C6CE70FCDD}" dt="2022-07-19T14:09:36.890" v="11" actId="1076"/>
        <pc:sldMkLst>
          <pc:docMk/>
          <pc:sldMk cId="3127948760" sldId="301"/>
        </pc:sldMkLst>
        <pc:spChg chg="mod">
          <ac:chgData name="Glen Jones" userId="e846aaca-4b24-4b13-b0d0-f2308e16b284" providerId="ADAL" clId="{2B6ECDE7-854D-4C5E-B37E-01C6CE70FCDD}" dt="2022-07-19T14:09:33.266" v="10" actId="1076"/>
          <ac:spMkLst>
            <pc:docMk/>
            <pc:sldMk cId="3127948760" sldId="301"/>
            <ac:spMk id="5" creationId="{8E5D7B89-D295-144A-4C37-2529AC219181}"/>
          </ac:spMkLst>
        </pc:spChg>
        <pc:spChg chg="mod">
          <ac:chgData name="Glen Jones" userId="e846aaca-4b24-4b13-b0d0-f2308e16b284" providerId="ADAL" clId="{2B6ECDE7-854D-4C5E-B37E-01C6CE70FCDD}" dt="2022-07-19T14:09:22.170" v="7" actId="207"/>
          <ac:spMkLst>
            <pc:docMk/>
            <pc:sldMk cId="3127948760" sldId="301"/>
            <ac:spMk id="26" creationId="{E13DBF27-16CD-FEAB-7A4C-E1C9C7344785}"/>
          </ac:spMkLst>
        </pc:spChg>
        <pc:spChg chg="mod">
          <ac:chgData name="Glen Jones" userId="e846aaca-4b24-4b13-b0d0-f2308e16b284" providerId="ADAL" clId="{2B6ECDE7-854D-4C5E-B37E-01C6CE70FCDD}" dt="2022-07-19T14:09:36.890" v="11" actId="1076"/>
          <ac:spMkLst>
            <pc:docMk/>
            <pc:sldMk cId="3127948760" sldId="301"/>
            <ac:spMk id="28" creationId="{3FC89A2B-313E-05BD-C58B-E78B92DDA047}"/>
          </ac:spMkLst>
        </pc:spChg>
        <pc:spChg chg="mod">
          <ac:chgData name="Glen Jones" userId="e846aaca-4b24-4b13-b0d0-f2308e16b284" providerId="ADAL" clId="{2B6ECDE7-854D-4C5E-B37E-01C6CE70FCDD}" dt="2022-07-19T14:09:19.605" v="6" actId="207"/>
          <ac:spMkLst>
            <pc:docMk/>
            <pc:sldMk cId="3127948760" sldId="301"/>
            <ac:spMk id="30" creationId="{84158750-01B2-A4FE-2517-3DBE5995AB19}"/>
          </ac:spMkLst>
        </pc:spChg>
      </pc:sldChg>
      <pc:sldChg chg="del">
        <pc:chgData name="Glen Jones" userId="e846aaca-4b24-4b13-b0d0-f2308e16b284" providerId="ADAL" clId="{2B6ECDE7-854D-4C5E-B37E-01C6CE70FCDD}" dt="2022-07-19T14:12:19.857" v="118" actId="47"/>
        <pc:sldMkLst>
          <pc:docMk/>
          <pc:sldMk cId="1486775289" sldId="333"/>
        </pc:sldMkLst>
      </pc:sldChg>
      <pc:sldChg chg="del">
        <pc:chgData name="Glen Jones" userId="e846aaca-4b24-4b13-b0d0-f2308e16b284" providerId="ADAL" clId="{2B6ECDE7-854D-4C5E-B37E-01C6CE70FCDD}" dt="2022-07-19T14:12:21.636" v="119" actId="47"/>
        <pc:sldMkLst>
          <pc:docMk/>
          <pc:sldMk cId="805390595" sldId="343"/>
        </pc:sldMkLst>
      </pc:sldChg>
      <pc:sldChg chg="modSp mod modAnim">
        <pc:chgData name="Glen Jones" userId="e846aaca-4b24-4b13-b0d0-f2308e16b284" providerId="ADAL" clId="{2B6ECDE7-854D-4C5E-B37E-01C6CE70FCDD}" dt="2022-07-19T14:16:46.864" v="214" actId="1035"/>
        <pc:sldMkLst>
          <pc:docMk/>
          <pc:sldMk cId="3335674805" sldId="347"/>
        </pc:sldMkLst>
        <pc:spChg chg="mod">
          <ac:chgData name="Glen Jones" userId="e846aaca-4b24-4b13-b0d0-f2308e16b284" providerId="ADAL" clId="{2B6ECDE7-854D-4C5E-B37E-01C6CE70FCDD}" dt="2022-07-19T14:13:52.676" v="136" actId="6549"/>
          <ac:spMkLst>
            <pc:docMk/>
            <pc:sldMk cId="3335674805" sldId="347"/>
            <ac:spMk id="6" creationId="{B3A040A7-35CA-8767-822D-DBD9664B6C90}"/>
          </ac:spMkLst>
        </pc:spChg>
        <pc:spChg chg="mod">
          <ac:chgData name="Glen Jones" userId="e846aaca-4b24-4b13-b0d0-f2308e16b284" providerId="ADAL" clId="{2B6ECDE7-854D-4C5E-B37E-01C6CE70FCDD}" dt="2022-07-19T14:13:50.124" v="134" actId="6549"/>
          <ac:spMkLst>
            <pc:docMk/>
            <pc:sldMk cId="3335674805" sldId="347"/>
            <ac:spMk id="16" creationId="{0FE7A653-4ED8-B37C-3E18-3704C0AA5F21}"/>
          </ac:spMkLst>
        </pc:spChg>
        <pc:spChg chg="mod">
          <ac:chgData name="Glen Jones" userId="e846aaca-4b24-4b13-b0d0-f2308e16b284" providerId="ADAL" clId="{2B6ECDE7-854D-4C5E-B37E-01C6CE70FCDD}" dt="2022-07-19T14:14:54.290" v="155" actId="20577"/>
          <ac:spMkLst>
            <pc:docMk/>
            <pc:sldMk cId="3335674805" sldId="347"/>
            <ac:spMk id="17" creationId="{EABFA501-86CD-E2E7-3D0D-9C5AFF67FE42}"/>
          </ac:spMkLst>
        </pc:spChg>
        <pc:spChg chg="mod">
          <ac:chgData name="Glen Jones" userId="e846aaca-4b24-4b13-b0d0-f2308e16b284" providerId="ADAL" clId="{2B6ECDE7-854D-4C5E-B37E-01C6CE70FCDD}" dt="2022-07-19T14:15:12.596" v="163" actId="6549"/>
          <ac:spMkLst>
            <pc:docMk/>
            <pc:sldMk cId="3335674805" sldId="347"/>
            <ac:spMk id="18" creationId="{FC6242E5-13CC-5E55-E90C-C32E7BAFEAFB}"/>
          </ac:spMkLst>
        </pc:spChg>
        <pc:spChg chg="mod">
          <ac:chgData name="Glen Jones" userId="e846aaca-4b24-4b13-b0d0-f2308e16b284" providerId="ADAL" clId="{2B6ECDE7-854D-4C5E-B37E-01C6CE70FCDD}" dt="2022-07-19T14:16:46.864" v="214" actId="1035"/>
          <ac:spMkLst>
            <pc:docMk/>
            <pc:sldMk cId="3335674805" sldId="347"/>
            <ac:spMk id="23" creationId="{8EEB63BA-8595-ED8E-2088-64657FD8E2BC}"/>
          </ac:spMkLst>
        </pc:spChg>
        <pc:spChg chg="mod">
          <ac:chgData name="Glen Jones" userId="e846aaca-4b24-4b13-b0d0-f2308e16b284" providerId="ADAL" clId="{2B6ECDE7-854D-4C5E-B37E-01C6CE70FCDD}" dt="2022-07-19T14:16:09.125" v="192" actId="1037"/>
          <ac:spMkLst>
            <pc:docMk/>
            <pc:sldMk cId="3335674805" sldId="347"/>
            <ac:spMk id="26" creationId="{4825FFFA-A579-47DA-B599-F800FE871953}"/>
          </ac:spMkLst>
        </pc:spChg>
        <pc:spChg chg="mod">
          <ac:chgData name="Glen Jones" userId="e846aaca-4b24-4b13-b0d0-f2308e16b284" providerId="ADAL" clId="{2B6ECDE7-854D-4C5E-B37E-01C6CE70FCDD}" dt="2022-07-19T14:13:56.602" v="138" actId="20577"/>
          <ac:spMkLst>
            <pc:docMk/>
            <pc:sldMk cId="3335674805" sldId="347"/>
            <ac:spMk id="29" creationId="{49A7DB34-3885-D257-7F1B-EE1B98349B61}"/>
          </ac:spMkLst>
        </pc:spChg>
        <pc:spChg chg="mod">
          <ac:chgData name="Glen Jones" userId="e846aaca-4b24-4b13-b0d0-f2308e16b284" providerId="ADAL" clId="{2B6ECDE7-854D-4C5E-B37E-01C6CE70FCDD}" dt="2022-07-19T14:14:18.258" v="144" actId="20577"/>
          <ac:spMkLst>
            <pc:docMk/>
            <pc:sldMk cId="3335674805" sldId="347"/>
            <ac:spMk id="30" creationId="{01CE0B5B-C9F8-6AD3-6CC6-F6D3E8DA3367}"/>
          </ac:spMkLst>
        </pc:spChg>
        <pc:spChg chg="mod">
          <ac:chgData name="Glen Jones" userId="e846aaca-4b24-4b13-b0d0-f2308e16b284" providerId="ADAL" clId="{2B6ECDE7-854D-4C5E-B37E-01C6CE70FCDD}" dt="2022-07-19T14:16:46.864" v="214" actId="1035"/>
          <ac:spMkLst>
            <pc:docMk/>
            <pc:sldMk cId="3335674805" sldId="347"/>
            <ac:spMk id="32" creationId="{92341AFB-1728-5A3D-6D42-C512251884AE}"/>
          </ac:spMkLst>
        </pc:spChg>
        <pc:spChg chg="mod">
          <ac:chgData name="Glen Jones" userId="e846aaca-4b24-4b13-b0d0-f2308e16b284" providerId="ADAL" clId="{2B6ECDE7-854D-4C5E-B37E-01C6CE70FCDD}" dt="2022-07-19T14:14:26.542" v="150" actId="20577"/>
          <ac:spMkLst>
            <pc:docMk/>
            <pc:sldMk cId="3335674805" sldId="347"/>
            <ac:spMk id="33" creationId="{428D3DA3-8147-C45B-3810-D742F21B5518}"/>
          </ac:spMkLst>
        </pc:spChg>
        <pc:spChg chg="mod">
          <ac:chgData name="Glen Jones" userId="e846aaca-4b24-4b13-b0d0-f2308e16b284" providerId="ADAL" clId="{2B6ECDE7-854D-4C5E-B37E-01C6CE70FCDD}" dt="2022-07-19T14:14:37.644" v="152" actId="14100"/>
          <ac:spMkLst>
            <pc:docMk/>
            <pc:sldMk cId="3335674805" sldId="347"/>
            <ac:spMk id="34" creationId="{958B753A-001E-1B26-62A2-9B47A21E4821}"/>
          </ac:spMkLst>
        </pc:spChg>
        <pc:spChg chg="mod">
          <ac:chgData name="Glen Jones" userId="e846aaca-4b24-4b13-b0d0-f2308e16b284" providerId="ADAL" clId="{2B6ECDE7-854D-4C5E-B37E-01C6CE70FCDD}" dt="2022-07-19T14:16:37.331" v="201" actId="1076"/>
          <ac:spMkLst>
            <pc:docMk/>
            <pc:sldMk cId="3335674805" sldId="347"/>
            <ac:spMk id="35" creationId="{1C146586-BD90-DAA5-6C02-8CD170225EE2}"/>
          </ac:spMkLst>
        </pc:spChg>
        <pc:spChg chg="mod">
          <ac:chgData name="Glen Jones" userId="e846aaca-4b24-4b13-b0d0-f2308e16b284" providerId="ADAL" clId="{2B6ECDE7-854D-4C5E-B37E-01C6CE70FCDD}" dt="2022-07-19T14:16:17.811" v="195" actId="20577"/>
          <ac:spMkLst>
            <pc:docMk/>
            <pc:sldMk cId="3335674805" sldId="347"/>
            <ac:spMk id="36" creationId="{1094DBE4-BA60-A14B-C9F6-FADE7619309D}"/>
          </ac:spMkLst>
        </pc:spChg>
        <pc:spChg chg="mod">
          <ac:chgData name="Glen Jones" userId="e846aaca-4b24-4b13-b0d0-f2308e16b284" providerId="ADAL" clId="{2B6ECDE7-854D-4C5E-B37E-01C6CE70FCDD}" dt="2022-07-19T14:16:46.864" v="214" actId="1035"/>
          <ac:spMkLst>
            <pc:docMk/>
            <pc:sldMk cId="3335674805" sldId="347"/>
            <ac:spMk id="37" creationId="{0D5B985B-8788-979F-02C3-69B9A4526FF7}"/>
          </ac:spMkLst>
        </pc:spChg>
        <pc:spChg chg="mod">
          <ac:chgData name="Glen Jones" userId="e846aaca-4b24-4b13-b0d0-f2308e16b284" providerId="ADAL" clId="{2B6ECDE7-854D-4C5E-B37E-01C6CE70FCDD}" dt="2022-07-19T14:16:46.864" v="214" actId="1035"/>
          <ac:spMkLst>
            <pc:docMk/>
            <pc:sldMk cId="3335674805" sldId="347"/>
            <ac:spMk id="42" creationId="{0CC2FEE5-AB3C-841F-CCCB-EF774BCA2D88}"/>
          </ac:spMkLst>
        </pc:spChg>
        <pc:spChg chg="mod">
          <ac:chgData name="Glen Jones" userId="e846aaca-4b24-4b13-b0d0-f2308e16b284" providerId="ADAL" clId="{2B6ECDE7-854D-4C5E-B37E-01C6CE70FCDD}" dt="2022-07-19T14:16:46.864" v="214" actId="1035"/>
          <ac:spMkLst>
            <pc:docMk/>
            <pc:sldMk cId="3335674805" sldId="347"/>
            <ac:spMk id="47" creationId="{514580B9-2683-D457-CF52-66C51E280E80}"/>
          </ac:spMkLst>
        </pc:spChg>
        <pc:spChg chg="mod">
          <ac:chgData name="Glen Jones" userId="e846aaca-4b24-4b13-b0d0-f2308e16b284" providerId="ADAL" clId="{2B6ECDE7-854D-4C5E-B37E-01C6CE70FCDD}" dt="2022-07-19T14:14:42.060" v="153" actId="1076"/>
          <ac:spMkLst>
            <pc:docMk/>
            <pc:sldMk cId="3335674805" sldId="347"/>
            <ac:spMk id="49" creationId="{76AC4711-52D2-4FA8-E1FA-58322E6124C6}"/>
          </ac:spMkLst>
        </pc:spChg>
        <pc:spChg chg="mod">
          <ac:chgData name="Glen Jones" userId="e846aaca-4b24-4b13-b0d0-f2308e16b284" providerId="ADAL" clId="{2B6ECDE7-854D-4C5E-B37E-01C6CE70FCDD}" dt="2022-07-19T14:14:23.962" v="148" actId="20577"/>
          <ac:spMkLst>
            <pc:docMk/>
            <pc:sldMk cId="3335674805" sldId="347"/>
            <ac:spMk id="50" creationId="{1FDFC038-F521-E84F-3F7E-E826E06574D8}"/>
          </ac:spMkLst>
        </pc:spChg>
        <pc:spChg chg="mod">
          <ac:chgData name="Glen Jones" userId="e846aaca-4b24-4b13-b0d0-f2308e16b284" providerId="ADAL" clId="{2B6ECDE7-854D-4C5E-B37E-01C6CE70FCDD}" dt="2022-07-19T14:16:46.864" v="214" actId="1035"/>
          <ac:spMkLst>
            <pc:docMk/>
            <pc:sldMk cId="3335674805" sldId="347"/>
            <ac:spMk id="51" creationId="{440AA483-C337-666E-AF27-F165C8DC8CEE}"/>
          </ac:spMkLst>
        </pc:spChg>
        <pc:spChg chg="mod">
          <ac:chgData name="Glen Jones" userId="e846aaca-4b24-4b13-b0d0-f2308e16b284" providerId="ADAL" clId="{2B6ECDE7-854D-4C5E-B37E-01C6CE70FCDD}" dt="2022-07-19T14:16:28.770" v="198" actId="1076"/>
          <ac:spMkLst>
            <pc:docMk/>
            <pc:sldMk cId="3335674805" sldId="347"/>
            <ac:spMk id="52" creationId="{91998CB8-4C9D-5B16-BFEB-1AF2F737C4B8}"/>
          </ac:spMkLst>
        </pc:spChg>
        <pc:spChg chg="mod">
          <ac:chgData name="Glen Jones" userId="e846aaca-4b24-4b13-b0d0-f2308e16b284" providerId="ADAL" clId="{2B6ECDE7-854D-4C5E-B37E-01C6CE70FCDD}" dt="2022-07-19T14:15:50.012" v="183" actId="1036"/>
          <ac:spMkLst>
            <pc:docMk/>
            <pc:sldMk cId="3335674805" sldId="347"/>
            <ac:spMk id="55" creationId="{FA250147-CD1A-8318-8725-F474264810A6}"/>
          </ac:spMkLst>
        </pc:spChg>
        <pc:grpChg chg="mod">
          <ac:chgData name="Glen Jones" userId="e846aaca-4b24-4b13-b0d0-f2308e16b284" providerId="ADAL" clId="{2B6ECDE7-854D-4C5E-B37E-01C6CE70FCDD}" dt="2022-07-19T14:16:00.084" v="186" actId="1076"/>
          <ac:grpSpMkLst>
            <pc:docMk/>
            <pc:sldMk cId="3335674805" sldId="347"/>
            <ac:grpSpMk id="25" creationId="{9662F42B-58AA-9A27-76D1-63AAE5E77E1B}"/>
          </ac:grpSpMkLst>
        </pc:grpChg>
      </pc:sldChg>
      <pc:sldChg chg="del">
        <pc:chgData name="Glen Jones" userId="e846aaca-4b24-4b13-b0d0-f2308e16b284" providerId="ADAL" clId="{2B6ECDE7-854D-4C5E-B37E-01C6CE70FCDD}" dt="2022-07-19T14:16:54.433" v="215" actId="47"/>
        <pc:sldMkLst>
          <pc:docMk/>
          <pc:sldMk cId="1648616426" sldId="348"/>
        </pc:sldMkLst>
      </pc:sldChg>
      <pc:sldChg chg="addSp delSp modSp mod">
        <pc:chgData name="Glen Jones" userId="e846aaca-4b24-4b13-b0d0-f2308e16b284" providerId="ADAL" clId="{2B6ECDE7-854D-4C5E-B37E-01C6CE70FCDD}" dt="2022-07-19T14:10:59.626" v="52" actId="20577"/>
        <pc:sldMkLst>
          <pc:docMk/>
          <pc:sldMk cId="2708192064" sldId="352"/>
        </pc:sldMkLst>
        <pc:spChg chg="mod">
          <ac:chgData name="Glen Jones" userId="e846aaca-4b24-4b13-b0d0-f2308e16b284" providerId="ADAL" clId="{2B6ECDE7-854D-4C5E-B37E-01C6CE70FCDD}" dt="2022-07-19T14:10:27.874" v="17" actId="207"/>
          <ac:spMkLst>
            <pc:docMk/>
            <pc:sldMk cId="2708192064" sldId="352"/>
            <ac:spMk id="3" creationId="{FA79B487-2B39-D1FB-C619-7086E17203C8}"/>
          </ac:spMkLst>
        </pc:spChg>
        <pc:spChg chg="mod">
          <ac:chgData name="Glen Jones" userId="e846aaca-4b24-4b13-b0d0-f2308e16b284" providerId="ADAL" clId="{2B6ECDE7-854D-4C5E-B37E-01C6CE70FCDD}" dt="2022-07-19T14:10:36.418" v="25" actId="20577"/>
          <ac:spMkLst>
            <pc:docMk/>
            <pc:sldMk cId="2708192064" sldId="352"/>
            <ac:spMk id="5" creationId="{8E5D7B89-D295-144A-4C37-2529AC219181}"/>
          </ac:spMkLst>
        </pc:spChg>
        <pc:spChg chg="mod">
          <ac:chgData name="Glen Jones" userId="e846aaca-4b24-4b13-b0d0-f2308e16b284" providerId="ADAL" clId="{2B6ECDE7-854D-4C5E-B37E-01C6CE70FCDD}" dt="2022-07-19T14:10:39.738" v="29" actId="20577"/>
          <ac:spMkLst>
            <pc:docMk/>
            <pc:sldMk cId="2708192064" sldId="352"/>
            <ac:spMk id="10" creationId="{458789B2-3A5E-336E-BE25-44B04666A55F}"/>
          </ac:spMkLst>
        </pc:spChg>
        <pc:spChg chg="mod">
          <ac:chgData name="Glen Jones" userId="e846aaca-4b24-4b13-b0d0-f2308e16b284" providerId="ADAL" clId="{2B6ECDE7-854D-4C5E-B37E-01C6CE70FCDD}" dt="2022-07-19T14:10:56.042" v="48" actId="20577"/>
          <ac:spMkLst>
            <pc:docMk/>
            <pc:sldMk cId="2708192064" sldId="352"/>
            <ac:spMk id="13" creationId="{003AE85A-D7BA-EA28-6637-48770D59D5B8}"/>
          </ac:spMkLst>
        </pc:spChg>
        <pc:spChg chg="mod">
          <ac:chgData name="Glen Jones" userId="e846aaca-4b24-4b13-b0d0-f2308e16b284" providerId="ADAL" clId="{2B6ECDE7-854D-4C5E-B37E-01C6CE70FCDD}" dt="2022-07-19T14:10:52.818" v="44" actId="20577"/>
          <ac:spMkLst>
            <pc:docMk/>
            <pc:sldMk cId="2708192064" sldId="352"/>
            <ac:spMk id="26" creationId="{E13DBF27-16CD-FEAB-7A4C-E1C9C7344785}"/>
          </ac:spMkLst>
        </pc:spChg>
        <pc:spChg chg="mod">
          <ac:chgData name="Glen Jones" userId="e846aaca-4b24-4b13-b0d0-f2308e16b284" providerId="ADAL" clId="{2B6ECDE7-854D-4C5E-B37E-01C6CE70FCDD}" dt="2022-07-19T14:10:59.626" v="52" actId="20577"/>
          <ac:spMkLst>
            <pc:docMk/>
            <pc:sldMk cId="2708192064" sldId="352"/>
            <ac:spMk id="27" creationId="{6DF4F662-3E0A-7AE5-7E83-BB9CF843863E}"/>
          </ac:spMkLst>
        </pc:spChg>
        <pc:spChg chg="mod">
          <ac:chgData name="Glen Jones" userId="e846aaca-4b24-4b13-b0d0-f2308e16b284" providerId="ADAL" clId="{2B6ECDE7-854D-4C5E-B37E-01C6CE70FCDD}" dt="2022-07-19T14:10:49.946" v="41" actId="20577"/>
          <ac:spMkLst>
            <pc:docMk/>
            <pc:sldMk cId="2708192064" sldId="352"/>
            <ac:spMk id="28" creationId="{3FC89A2B-313E-05BD-C58B-E78B92DDA047}"/>
          </ac:spMkLst>
        </pc:spChg>
        <pc:spChg chg="mod">
          <ac:chgData name="Glen Jones" userId="e846aaca-4b24-4b13-b0d0-f2308e16b284" providerId="ADAL" clId="{2B6ECDE7-854D-4C5E-B37E-01C6CE70FCDD}" dt="2022-07-19T14:10:42.842" v="32" actId="20577"/>
          <ac:spMkLst>
            <pc:docMk/>
            <pc:sldMk cId="2708192064" sldId="352"/>
            <ac:spMk id="29" creationId="{5218C48B-BB58-D38F-E782-04E0ECA9272B}"/>
          </ac:spMkLst>
        </pc:spChg>
        <pc:spChg chg="mod">
          <ac:chgData name="Glen Jones" userId="e846aaca-4b24-4b13-b0d0-f2308e16b284" providerId="ADAL" clId="{2B6ECDE7-854D-4C5E-B37E-01C6CE70FCDD}" dt="2022-07-19T14:10:47.002" v="38" actId="20577"/>
          <ac:spMkLst>
            <pc:docMk/>
            <pc:sldMk cId="2708192064" sldId="352"/>
            <ac:spMk id="30" creationId="{84158750-01B2-A4FE-2517-3DBE5995AB19}"/>
          </ac:spMkLst>
        </pc:spChg>
        <pc:spChg chg="mod">
          <ac:chgData name="Glen Jones" userId="e846aaca-4b24-4b13-b0d0-f2308e16b284" providerId="ADAL" clId="{2B6ECDE7-854D-4C5E-B37E-01C6CE70FCDD}" dt="2022-07-19T14:10:33.274" v="20" actId="20577"/>
          <ac:spMkLst>
            <pc:docMk/>
            <pc:sldMk cId="2708192064" sldId="352"/>
            <ac:spMk id="32" creationId="{86BF5CF2-C91A-2D37-8568-232041F0BC33}"/>
          </ac:spMkLst>
        </pc:spChg>
        <pc:picChg chg="add mod ord">
          <ac:chgData name="Glen Jones" userId="e846aaca-4b24-4b13-b0d0-f2308e16b284" providerId="ADAL" clId="{2B6ECDE7-854D-4C5E-B37E-01C6CE70FCDD}" dt="2022-07-19T14:10:14.747" v="15" actId="167"/>
          <ac:picMkLst>
            <pc:docMk/>
            <pc:sldMk cId="2708192064" sldId="352"/>
            <ac:picMk id="4" creationId="{DDEC88FD-9D71-8EEF-3D4E-02B2A0573F12}"/>
          </ac:picMkLst>
        </pc:picChg>
        <pc:picChg chg="del">
          <ac:chgData name="Glen Jones" userId="e846aaca-4b24-4b13-b0d0-f2308e16b284" providerId="ADAL" clId="{2B6ECDE7-854D-4C5E-B37E-01C6CE70FCDD}" dt="2022-07-19T14:10:16.158" v="16" actId="478"/>
          <ac:picMkLst>
            <pc:docMk/>
            <pc:sldMk cId="2708192064" sldId="352"/>
            <ac:picMk id="25" creationId="{33479EAB-6C1B-FF1D-1B46-0A7AABA3514D}"/>
          </ac:picMkLst>
        </pc:picChg>
      </pc:sldChg>
      <pc:sldChg chg="addSp delSp modSp mod modAnim">
        <pc:chgData name="Glen Jones" userId="e846aaca-4b24-4b13-b0d0-f2308e16b284" providerId="ADAL" clId="{2B6ECDE7-854D-4C5E-B37E-01C6CE70FCDD}" dt="2022-07-20T09:38:51.378" v="230" actId="6549"/>
        <pc:sldMkLst>
          <pc:docMk/>
          <pc:sldMk cId="781279685" sldId="353"/>
        </pc:sldMkLst>
        <pc:spChg chg="mod">
          <ac:chgData name="Glen Jones" userId="e846aaca-4b24-4b13-b0d0-f2308e16b284" providerId="ADAL" clId="{2B6ECDE7-854D-4C5E-B37E-01C6CE70FCDD}" dt="2022-07-20T09:38:51.378" v="230" actId="6549"/>
          <ac:spMkLst>
            <pc:docMk/>
            <pc:sldMk cId="781279685" sldId="353"/>
            <ac:spMk id="3" creationId="{FA79B487-2B39-D1FB-C619-7086E17203C8}"/>
          </ac:spMkLst>
        </pc:spChg>
        <pc:spChg chg="del">
          <ac:chgData name="Glen Jones" userId="e846aaca-4b24-4b13-b0d0-f2308e16b284" providerId="ADAL" clId="{2B6ECDE7-854D-4C5E-B37E-01C6CE70FCDD}" dt="2022-07-19T14:11:12.051" v="53" actId="478"/>
          <ac:spMkLst>
            <pc:docMk/>
            <pc:sldMk cId="781279685" sldId="353"/>
            <ac:spMk id="15" creationId="{F2AC16CC-91B2-3E0B-EACB-58932580B574}"/>
          </ac:spMkLst>
        </pc:spChg>
        <pc:spChg chg="del">
          <ac:chgData name="Glen Jones" userId="e846aaca-4b24-4b13-b0d0-f2308e16b284" providerId="ADAL" clId="{2B6ECDE7-854D-4C5E-B37E-01C6CE70FCDD}" dt="2022-07-19T14:11:12.051" v="53" actId="478"/>
          <ac:spMkLst>
            <pc:docMk/>
            <pc:sldMk cId="781279685" sldId="353"/>
            <ac:spMk id="16" creationId="{C675F599-0509-32CB-337E-0F0BAD890A76}"/>
          </ac:spMkLst>
        </pc:spChg>
        <pc:spChg chg="del">
          <ac:chgData name="Glen Jones" userId="e846aaca-4b24-4b13-b0d0-f2308e16b284" providerId="ADAL" clId="{2B6ECDE7-854D-4C5E-B37E-01C6CE70FCDD}" dt="2022-07-19T14:11:12.051" v="53" actId="478"/>
          <ac:spMkLst>
            <pc:docMk/>
            <pc:sldMk cId="781279685" sldId="353"/>
            <ac:spMk id="17" creationId="{F5C2680F-83CF-312F-A53A-71BF118FC6C1}"/>
          </ac:spMkLst>
        </pc:spChg>
        <pc:spChg chg="del">
          <ac:chgData name="Glen Jones" userId="e846aaca-4b24-4b13-b0d0-f2308e16b284" providerId="ADAL" clId="{2B6ECDE7-854D-4C5E-B37E-01C6CE70FCDD}" dt="2022-07-19T14:11:12.051" v="53" actId="478"/>
          <ac:spMkLst>
            <pc:docMk/>
            <pc:sldMk cId="781279685" sldId="353"/>
            <ac:spMk id="18" creationId="{74E1362B-BBB8-53A2-B67F-6FDEEC31A689}"/>
          </ac:spMkLst>
        </pc:spChg>
        <pc:spChg chg="del">
          <ac:chgData name="Glen Jones" userId="e846aaca-4b24-4b13-b0d0-f2308e16b284" providerId="ADAL" clId="{2B6ECDE7-854D-4C5E-B37E-01C6CE70FCDD}" dt="2022-07-19T14:11:12.051" v="53" actId="478"/>
          <ac:spMkLst>
            <pc:docMk/>
            <pc:sldMk cId="781279685" sldId="353"/>
            <ac:spMk id="19" creationId="{B11DDDB6-DE37-1239-BC28-027F4FA3F633}"/>
          </ac:spMkLst>
        </pc:spChg>
        <pc:spChg chg="del">
          <ac:chgData name="Glen Jones" userId="e846aaca-4b24-4b13-b0d0-f2308e16b284" providerId="ADAL" clId="{2B6ECDE7-854D-4C5E-B37E-01C6CE70FCDD}" dt="2022-07-19T14:11:12.051" v="53" actId="478"/>
          <ac:spMkLst>
            <pc:docMk/>
            <pc:sldMk cId="781279685" sldId="353"/>
            <ac:spMk id="20" creationId="{70B3E2D1-D598-615F-588E-99370870AABF}"/>
          </ac:spMkLst>
        </pc:spChg>
        <pc:spChg chg="del">
          <ac:chgData name="Glen Jones" userId="e846aaca-4b24-4b13-b0d0-f2308e16b284" providerId="ADAL" clId="{2B6ECDE7-854D-4C5E-B37E-01C6CE70FCDD}" dt="2022-07-19T14:11:12.051" v="53" actId="478"/>
          <ac:spMkLst>
            <pc:docMk/>
            <pc:sldMk cId="781279685" sldId="353"/>
            <ac:spMk id="21" creationId="{A607A992-4184-FF16-D65C-66A0B7680745}"/>
          </ac:spMkLst>
        </pc:spChg>
        <pc:spChg chg="del">
          <ac:chgData name="Glen Jones" userId="e846aaca-4b24-4b13-b0d0-f2308e16b284" providerId="ADAL" clId="{2B6ECDE7-854D-4C5E-B37E-01C6CE70FCDD}" dt="2022-07-19T14:11:12.051" v="53" actId="478"/>
          <ac:spMkLst>
            <pc:docMk/>
            <pc:sldMk cId="781279685" sldId="353"/>
            <ac:spMk id="22" creationId="{4186A229-9AB4-8203-C4F2-9390E487166F}"/>
          </ac:spMkLst>
        </pc:spChg>
        <pc:spChg chg="del">
          <ac:chgData name="Glen Jones" userId="e846aaca-4b24-4b13-b0d0-f2308e16b284" providerId="ADAL" clId="{2B6ECDE7-854D-4C5E-B37E-01C6CE70FCDD}" dt="2022-07-19T14:11:12.051" v="53" actId="478"/>
          <ac:spMkLst>
            <pc:docMk/>
            <pc:sldMk cId="781279685" sldId="353"/>
            <ac:spMk id="23" creationId="{EFD2F954-43AC-29BA-8F14-F6906C4BF735}"/>
          </ac:spMkLst>
        </pc:spChg>
        <pc:spChg chg="add mod">
          <ac:chgData name="Glen Jones" userId="e846aaca-4b24-4b13-b0d0-f2308e16b284" providerId="ADAL" clId="{2B6ECDE7-854D-4C5E-B37E-01C6CE70FCDD}" dt="2022-07-19T14:11:32.978" v="68" actId="6549"/>
          <ac:spMkLst>
            <pc:docMk/>
            <pc:sldMk cId="781279685" sldId="353"/>
            <ac:spMk id="24" creationId="{493F1539-2887-625D-E963-A77047BDD82B}"/>
          </ac:spMkLst>
        </pc:spChg>
        <pc:spChg chg="add mod">
          <ac:chgData name="Glen Jones" userId="e846aaca-4b24-4b13-b0d0-f2308e16b284" providerId="ADAL" clId="{2B6ECDE7-854D-4C5E-B37E-01C6CE70FCDD}" dt="2022-07-19T14:11:28.499" v="62" actId="6549"/>
          <ac:spMkLst>
            <pc:docMk/>
            <pc:sldMk cId="781279685" sldId="353"/>
            <ac:spMk id="26" creationId="{1476204D-09A3-33F8-E130-A7FDCE91C51F}"/>
          </ac:spMkLst>
        </pc:spChg>
        <pc:spChg chg="add mod">
          <ac:chgData name="Glen Jones" userId="e846aaca-4b24-4b13-b0d0-f2308e16b284" providerId="ADAL" clId="{2B6ECDE7-854D-4C5E-B37E-01C6CE70FCDD}" dt="2022-07-19T14:11:37.650" v="76" actId="6549"/>
          <ac:spMkLst>
            <pc:docMk/>
            <pc:sldMk cId="781279685" sldId="353"/>
            <ac:spMk id="27" creationId="{104881C9-E400-87A5-AAAE-293320EB5B2D}"/>
          </ac:spMkLst>
        </pc:spChg>
        <pc:spChg chg="add mod">
          <ac:chgData name="Glen Jones" userId="e846aaca-4b24-4b13-b0d0-f2308e16b284" providerId="ADAL" clId="{2B6ECDE7-854D-4C5E-B37E-01C6CE70FCDD}" dt="2022-07-19T14:11:30.835" v="65" actId="6549"/>
          <ac:spMkLst>
            <pc:docMk/>
            <pc:sldMk cId="781279685" sldId="353"/>
            <ac:spMk id="28" creationId="{FA247343-2A13-3651-7FD8-DB6B2ED476AB}"/>
          </ac:spMkLst>
        </pc:spChg>
        <pc:spChg chg="add mod">
          <ac:chgData name="Glen Jones" userId="e846aaca-4b24-4b13-b0d0-f2308e16b284" providerId="ADAL" clId="{2B6ECDE7-854D-4C5E-B37E-01C6CE70FCDD}" dt="2022-07-19T14:11:35.402" v="73" actId="6549"/>
          <ac:spMkLst>
            <pc:docMk/>
            <pc:sldMk cId="781279685" sldId="353"/>
            <ac:spMk id="29" creationId="{AA472B7A-EC23-59C8-646A-C3E579070CB0}"/>
          </ac:spMkLst>
        </pc:spChg>
        <pc:spChg chg="add mod">
          <ac:chgData name="Glen Jones" userId="e846aaca-4b24-4b13-b0d0-f2308e16b284" providerId="ADAL" clId="{2B6ECDE7-854D-4C5E-B37E-01C6CE70FCDD}" dt="2022-07-19T14:11:40.074" v="79" actId="6549"/>
          <ac:spMkLst>
            <pc:docMk/>
            <pc:sldMk cId="781279685" sldId="353"/>
            <ac:spMk id="30" creationId="{7BCC8EE4-41B9-A6C0-CF44-9617D17EEE42}"/>
          </ac:spMkLst>
        </pc:spChg>
        <pc:spChg chg="add mod">
          <ac:chgData name="Glen Jones" userId="e846aaca-4b24-4b13-b0d0-f2308e16b284" providerId="ADAL" clId="{2B6ECDE7-854D-4C5E-B37E-01C6CE70FCDD}" dt="2022-07-19T14:11:25.121" v="57" actId="207"/>
          <ac:spMkLst>
            <pc:docMk/>
            <pc:sldMk cId="781279685" sldId="353"/>
            <ac:spMk id="31" creationId="{989C1FC1-4B3E-4398-31E4-71C4A9C9CD67}"/>
          </ac:spMkLst>
        </pc:spChg>
        <pc:spChg chg="add mod">
          <ac:chgData name="Glen Jones" userId="e846aaca-4b24-4b13-b0d0-f2308e16b284" providerId="ADAL" clId="{2B6ECDE7-854D-4C5E-B37E-01C6CE70FCDD}" dt="2022-07-19T14:11:45.130" v="85" actId="6549"/>
          <ac:spMkLst>
            <pc:docMk/>
            <pc:sldMk cId="781279685" sldId="353"/>
            <ac:spMk id="32" creationId="{DE526540-1AE8-9C87-859B-A92BE6A63399}"/>
          </ac:spMkLst>
        </pc:spChg>
        <pc:spChg chg="add mod">
          <ac:chgData name="Glen Jones" userId="e846aaca-4b24-4b13-b0d0-f2308e16b284" providerId="ADAL" clId="{2B6ECDE7-854D-4C5E-B37E-01C6CE70FCDD}" dt="2022-07-19T14:11:42.194" v="82" actId="6549"/>
          <ac:spMkLst>
            <pc:docMk/>
            <pc:sldMk cId="781279685" sldId="353"/>
            <ac:spMk id="33" creationId="{FEAD9FC7-BC78-9CBF-FA27-8401C5BB50E8}"/>
          </ac:spMkLst>
        </pc:spChg>
        <pc:picChg chg="del">
          <ac:chgData name="Glen Jones" userId="e846aaca-4b24-4b13-b0d0-f2308e16b284" providerId="ADAL" clId="{2B6ECDE7-854D-4C5E-B37E-01C6CE70FCDD}" dt="2022-07-19T14:12:06.308" v="114" actId="478"/>
          <ac:picMkLst>
            <pc:docMk/>
            <pc:sldMk cId="781279685" sldId="353"/>
            <ac:picMk id="25" creationId="{33479EAB-6C1B-FF1D-1B46-0A7AABA3514D}"/>
          </ac:picMkLst>
        </pc:picChg>
        <pc:picChg chg="add mod ord">
          <ac:chgData name="Glen Jones" userId="e846aaca-4b24-4b13-b0d0-f2308e16b284" providerId="ADAL" clId="{2B6ECDE7-854D-4C5E-B37E-01C6CE70FCDD}" dt="2022-07-19T14:12:09.959" v="116" actId="167"/>
          <ac:picMkLst>
            <pc:docMk/>
            <pc:sldMk cId="781279685" sldId="353"/>
            <ac:picMk id="34" creationId="{E8456B4C-BFF2-A6C5-BF1C-8DD32B005822}"/>
          </ac:picMkLst>
        </pc:picChg>
      </pc:sldChg>
      <pc:sldChg chg="add modAnim">
        <pc:chgData name="Glen Jones" userId="e846aaca-4b24-4b13-b0d0-f2308e16b284" providerId="ADAL" clId="{2B6ECDE7-854D-4C5E-B37E-01C6CE70FCDD}" dt="2022-07-19T14:17:02.250" v="217"/>
        <pc:sldMkLst>
          <pc:docMk/>
          <pc:sldMk cId="1598112492" sldId="354"/>
        </pc:sldMkLst>
      </pc:sldChg>
      <pc:sldChg chg="del">
        <pc:chgData name="Glen Jones" userId="e846aaca-4b24-4b13-b0d0-f2308e16b284" providerId="ADAL" clId="{2B6ECDE7-854D-4C5E-B37E-01C6CE70FCDD}" dt="2022-07-19T14:12:17.638" v="117" actId="47"/>
        <pc:sldMkLst>
          <pc:docMk/>
          <pc:sldMk cId="4079884716" sldId="356"/>
        </pc:sldMkLst>
      </pc:sldChg>
    </pc:docChg>
  </pc:docChgLst>
  <pc:docChgLst>
    <pc:chgData name="Glen Jones" userId="e846aaca-4b24-4b13-b0d0-f2308e16b284" providerId="ADAL" clId="{B88B3576-1F88-485B-9474-9B5883B6A01F}"/>
    <pc:docChg chg="custSel addSld delSld modSld">
      <pc:chgData name="Glen Jones" userId="e846aaca-4b24-4b13-b0d0-f2308e16b284" providerId="ADAL" clId="{B88B3576-1F88-485B-9474-9B5883B6A01F}" dt="2022-07-29T14:37:28.653" v="191" actId="27636"/>
      <pc:docMkLst>
        <pc:docMk/>
      </pc:docMkLst>
      <pc:sldChg chg="modSp mod">
        <pc:chgData name="Glen Jones" userId="e846aaca-4b24-4b13-b0d0-f2308e16b284" providerId="ADAL" clId="{B88B3576-1F88-485B-9474-9B5883B6A01F}" dt="2022-07-23T13:39:13.854" v="0" actId="404"/>
        <pc:sldMkLst>
          <pc:docMk/>
          <pc:sldMk cId="4010327805" sldId="274"/>
        </pc:sldMkLst>
        <pc:spChg chg="mod">
          <ac:chgData name="Glen Jones" userId="e846aaca-4b24-4b13-b0d0-f2308e16b284" providerId="ADAL" clId="{B88B3576-1F88-485B-9474-9B5883B6A01F}" dt="2022-07-23T13:39:13.854" v="0" actId="404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">
        <pc:chgData name="Glen Jones" userId="e846aaca-4b24-4b13-b0d0-f2308e16b284" providerId="ADAL" clId="{B88B3576-1F88-485B-9474-9B5883B6A01F}" dt="2022-07-29T14:35:05.499" v="47" actId="6549"/>
        <pc:sldMkLst>
          <pc:docMk/>
          <pc:sldMk cId="0" sldId="277"/>
        </pc:sldMkLst>
        <pc:spChg chg="mod">
          <ac:chgData name="Glen Jones" userId="e846aaca-4b24-4b13-b0d0-f2308e16b284" providerId="ADAL" clId="{B88B3576-1F88-485B-9474-9B5883B6A01F}" dt="2022-07-29T14:35:05.499" v="47" actId="6549"/>
          <ac:spMkLst>
            <pc:docMk/>
            <pc:sldMk cId="0" sldId="277"/>
            <ac:spMk id="3" creationId="{14A98FF5-4F3C-D9B6-7AF1-1894F0939983}"/>
          </ac:spMkLst>
        </pc:spChg>
      </pc:sldChg>
      <pc:sldChg chg="modSp mod">
        <pc:chgData name="Glen Jones" userId="e846aaca-4b24-4b13-b0d0-f2308e16b284" providerId="ADAL" clId="{B88B3576-1F88-485B-9474-9B5883B6A01F}" dt="2022-07-23T13:39:18.310" v="2" actId="27636"/>
        <pc:sldMkLst>
          <pc:docMk/>
          <pc:sldMk cId="3127948760" sldId="301"/>
        </pc:sldMkLst>
        <pc:spChg chg="mod">
          <ac:chgData name="Glen Jones" userId="e846aaca-4b24-4b13-b0d0-f2308e16b284" providerId="ADAL" clId="{B88B3576-1F88-485B-9474-9B5883B6A01F}" dt="2022-07-23T13:39:18.310" v="2" actId="27636"/>
          <ac:spMkLst>
            <pc:docMk/>
            <pc:sldMk cId="3127948760" sldId="301"/>
            <ac:spMk id="5" creationId="{8E5D7B89-D295-144A-4C37-2529AC219181}"/>
          </ac:spMkLst>
        </pc:spChg>
        <pc:spChg chg="mod">
          <ac:chgData name="Glen Jones" userId="e846aaca-4b24-4b13-b0d0-f2308e16b284" providerId="ADAL" clId="{B88B3576-1F88-485B-9474-9B5883B6A01F}" dt="2022-07-23T13:39:18.305" v="1" actId="27636"/>
          <ac:spMkLst>
            <pc:docMk/>
            <pc:sldMk cId="3127948760" sldId="301"/>
            <ac:spMk id="28" creationId="{3FC89A2B-313E-05BD-C58B-E78B92DDA047}"/>
          </ac:spMkLst>
        </pc:spChg>
      </pc:sldChg>
      <pc:sldChg chg="del">
        <pc:chgData name="Glen Jones" userId="e846aaca-4b24-4b13-b0d0-f2308e16b284" providerId="ADAL" clId="{B88B3576-1F88-485B-9474-9B5883B6A01F}" dt="2022-07-29T14:34:27.045" v="17" actId="47"/>
        <pc:sldMkLst>
          <pc:docMk/>
          <pc:sldMk cId="1217281723" sldId="331"/>
        </pc:sldMkLst>
      </pc:sldChg>
      <pc:sldChg chg="delCm">
        <pc:chgData name="Glen Jones" userId="e846aaca-4b24-4b13-b0d0-f2308e16b284" providerId="ADAL" clId="{B88B3576-1F88-485B-9474-9B5883B6A01F}" dt="2022-07-24T14:56:17.498" v="13"/>
        <pc:sldMkLst>
          <pc:docMk/>
          <pc:sldMk cId="3694644798" sldId="334"/>
        </pc:sldMkLst>
      </pc:sldChg>
      <pc:sldChg chg="del">
        <pc:chgData name="Glen Jones" userId="e846aaca-4b24-4b13-b0d0-f2308e16b284" providerId="ADAL" clId="{B88B3576-1F88-485B-9474-9B5883B6A01F}" dt="2022-07-29T14:32:04.607" v="14" actId="47"/>
        <pc:sldMkLst>
          <pc:docMk/>
          <pc:sldMk cId="3335674805" sldId="347"/>
        </pc:sldMkLst>
      </pc:sldChg>
      <pc:sldChg chg="del">
        <pc:chgData name="Glen Jones" userId="e846aaca-4b24-4b13-b0d0-f2308e16b284" providerId="ADAL" clId="{B88B3576-1F88-485B-9474-9B5883B6A01F}" dt="2022-07-29T14:32:04.607" v="14" actId="47"/>
        <pc:sldMkLst>
          <pc:docMk/>
          <pc:sldMk cId="2708192064" sldId="352"/>
        </pc:sldMkLst>
      </pc:sldChg>
      <pc:sldChg chg="modSp del mod">
        <pc:chgData name="Glen Jones" userId="e846aaca-4b24-4b13-b0d0-f2308e16b284" providerId="ADAL" clId="{B88B3576-1F88-485B-9474-9B5883B6A01F}" dt="2022-07-29T14:32:04.607" v="14" actId="47"/>
        <pc:sldMkLst>
          <pc:docMk/>
          <pc:sldMk cId="781279685" sldId="353"/>
        </pc:sldMkLst>
        <pc:spChg chg="mod">
          <ac:chgData name="Glen Jones" userId="e846aaca-4b24-4b13-b0d0-f2308e16b284" providerId="ADAL" clId="{B88B3576-1F88-485B-9474-9B5883B6A01F}" dt="2022-07-23T13:39:18.380" v="9" actId="27636"/>
          <ac:spMkLst>
            <pc:docMk/>
            <pc:sldMk cId="781279685" sldId="353"/>
            <ac:spMk id="3" creationId="{FA79B487-2B39-D1FB-C619-7086E17203C8}"/>
          </ac:spMkLst>
        </pc:spChg>
        <pc:spChg chg="mod">
          <ac:chgData name="Glen Jones" userId="e846aaca-4b24-4b13-b0d0-f2308e16b284" providerId="ADAL" clId="{B88B3576-1F88-485B-9474-9B5883B6A01F}" dt="2022-07-23T13:39:18.380" v="8" actId="27636"/>
          <ac:spMkLst>
            <pc:docMk/>
            <pc:sldMk cId="781279685" sldId="353"/>
            <ac:spMk id="21" creationId="{61738EA0-B848-AF87-F7E7-F2C6E53F6917}"/>
          </ac:spMkLst>
        </pc:spChg>
        <pc:spChg chg="mod">
          <ac:chgData name="Glen Jones" userId="e846aaca-4b24-4b13-b0d0-f2308e16b284" providerId="ADAL" clId="{B88B3576-1F88-485B-9474-9B5883B6A01F}" dt="2022-07-23T13:39:18.375" v="7" actId="27636"/>
          <ac:spMkLst>
            <pc:docMk/>
            <pc:sldMk cId="781279685" sldId="353"/>
            <ac:spMk id="22" creationId="{24A0E747-18FC-90BF-B0F3-0284050337F8}"/>
          </ac:spMkLst>
        </pc:spChg>
      </pc:sldChg>
      <pc:sldChg chg="del">
        <pc:chgData name="Glen Jones" userId="e846aaca-4b24-4b13-b0d0-f2308e16b284" providerId="ADAL" clId="{B88B3576-1F88-485B-9474-9B5883B6A01F}" dt="2022-07-29T14:32:04.607" v="14" actId="47"/>
        <pc:sldMkLst>
          <pc:docMk/>
          <pc:sldMk cId="1598112492" sldId="354"/>
        </pc:sldMkLst>
      </pc:sldChg>
      <pc:sldChg chg="modSp mod modAnim">
        <pc:chgData name="Glen Jones" userId="e846aaca-4b24-4b13-b0d0-f2308e16b284" providerId="ADAL" clId="{B88B3576-1F88-485B-9474-9B5883B6A01F}" dt="2022-07-29T14:32:17.947" v="16"/>
        <pc:sldMkLst>
          <pc:docMk/>
          <pc:sldMk cId="3290956685" sldId="356"/>
        </pc:sldMkLst>
        <pc:spChg chg="mod">
          <ac:chgData name="Glen Jones" userId="e846aaca-4b24-4b13-b0d0-f2308e16b284" providerId="ADAL" clId="{B88B3576-1F88-485B-9474-9B5883B6A01F}" dt="2022-07-23T13:39:18.395" v="11" actId="27636"/>
          <ac:spMkLst>
            <pc:docMk/>
            <pc:sldMk cId="3290956685" sldId="356"/>
            <ac:spMk id="3" creationId="{FA79B487-2B39-D1FB-C619-7086E17203C8}"/>
          </ac:spMkLst>
        </pc:spChg>
        <pc:spChg chg="mod">
          <ac:chgData name="Glen Jones" userId="e846aaca-4b24-4b13-b0d0-f2308e16b284" providerId="ADAL" clId="{B88B3576-1F88-485B-9474-9B5883B6A01F}" dt="2022-07-23T13:39:18.400" v="12" actId="27636"/>
          <ac:spMkLst>
            <pc:docMk/>
            <pc:sldMk cId="3290956685" sldId="356"/>
            <ac:spMk id="19" creationId="{DA6AF87F-2397-CB02-5106-C93691B8D9CC}"/>
          </ac:spMkLst>
        </pc:spChg>
        <pc:spChg chg="mod">
          <ac:chgData name="Glen Jones" userId="e846aaca-4b24-4b13-b0d0-f2308e16b284" providerId="ADAL" clId="{B88B3576-1F88-485B-9474-9B5883B6A01F}" dt="2022-07-23T13:39:18.395" v="10" actId="27636"/>
          <ac:spMkLst>
            <pc:docMk/>
            <pc:sldMk cId="3290956685" sldId="356"/>
            <ac:spMk id="23" creationId="{B55DD5F8-7815-F7BC-1DBA-3644648AB649}"/>
          </ac:spMkLst>
        </pc:spChg>
      </pc:sldChg>
      <pc:sldChg chg="modSp mod">
        <pc:chgData name="Glen Jones" userId="e846aaca-4b24-4b13-b0d0-f2308e16b284" providerId="ADAL" clId="{B88B3576-1F88-485B-9474-9B5883B6A01F}" dt="2022-07-23T13:39:18.330" v="5" actId="27636"/>
        <pc:sldMkLst>
          <pc:docMk/>
          <pc:sldMk cId="1237872930" sldId="359"/>
        </pc:sldMkLst>
        <pc:spChg chg="mod">
          <ac:chgData name="Glen Jones" userId="e846aaca-4b24-4b13-b0d0-f2308e16b284" providerId="ADAL" clId="{B88B3576-1F88-485B-9474-9B5883B6A01F}" dt="2022-07-23T13:39:18.325" v="4" actId="27636"/>
          <ac:spMkLst>
            <pc:docMk/>
            <pc:sldMk cId="1237872930" sldId="359"/>
            <ac:spMk id="5" creationId="{8E5D7B89-D295-144A-4C37-2529AC219181}"/>
          </ac:spMkLst>
        </pc:spChg>
        <pc:spChg chg="mod">
          <ac:chgData name="Glen Jones" userId="e846aaca-4b24-4b13-b0d0-f2308e16b284" providerId="ADAL" clId="{B88B3576-1F88-485B-9474-9B5883B6A01F}" dt="2022-07-23T13:39:18.330" v="5" actId="27636"/>
          <ac:spMkLst>
            <pc:docMk/>
            <pc:sldMk cId="1237872930" sldId="359"/>
            <ac:spMk id="28" creationId="{3FC89A2B-313E-05BD-C58B-E78B92DDA047}"/>
          </ac:spMkLst>
        </pc:spChg>
      </pc:sldChg>
      <pc:sldChg chg="modSp mod">
        <pc:chgData name="Glen Jones" userId="e846aaca-4b24-4b13-b0d0-f2308e16b284" providerId="ADAL" clId="{B88B3576-1F88-485B-9474-9B5883B6A01F}" dt="2022-07-29T14:36:12.236" v="107" actId="27636"/>
        <pc:sldMkLst>
          <pc:docMk/>
          <pc:sldMk cId="1157993271" sldId="360"/>
        </pc:sldMkLst>
        <pc:spChg chg="mod">
          <ac:chgData name="Glen Jones" userId="e846aaca-4b24-4b13-b0d0-f2308e16b284" providerId="ADAL" clId="{B88B3576-1F88-485B-9474-9B5883B6A01F}" dt="2022-07-29T14:34:46.585" v="30" actId="20577"/>
          <ac:spMkLst>
            <pc:docMk/>
            <pc:sldMk cId="1157993271" sldId="360"/>
            <ac:spMk id="7" creationId="{4E07083D-D162-EDA2-CFB2-2A8ACD3F300D}"/>
          </ac:spMkLst>
        </pc:spChg>
        <pc:spChg chg="mod">
          <ac:chgData name="Glen Jones" userId="e846aaca-4b24-4b13-b0d0-f2308e16b284" providerId="ADAL" clId="{B88B3576-1F88-485B-9474-9B5883B6A01F}" dt="2022-07-29T14:35:50.203" v="93" actId="20577"/>
          <ac:spMkLst>
            <pc:docMk/>
            <pc:sldMk cId="1157993271" sldId="360"/>
            <ac:spMk id="16" creationId="{DC34DC73-29CD-E5E8-7F27-AC27DB5B1E92}"/>
          </ac:spMkLst>
        </pc:spChg>
        <pc:spChg chg="mod">
          <ac:chgData name="Glen Jones" userId="e846aaca-4b24-4b13-b0d0-f2308e16b284" providerId="ADAL" clId="{B88B3576-1F88-485B-9474-9B5883B6A01F}" dt="2022-07-29T14:35:38.179" v="79" actId="6549"/>
          <ac:spMkLst>
            <pc:docMk/>
            <pc:sldMk cId="1157993271" sldId="360"/>
            <ac:spMk id="17" creationId="{3E6BE0D9-85D8-57B4-41CE-BDDE44CBE3F4}"/>
          </ac:spMkLst>
        </pc:spChg>
        <pc:spChg chg="mod">
          <ac:chgData name="Glen Jones" userId="e846aaca-4b24-4b13-b0d0-f2308e16b284" providerId="ADAL" clId="{B88B3576-1F88-485B-9474-9B5883B6A01F}" dt="2022-07-29T14:36:12.236" v="107" actId="27636"/>
          <ac:spMkLst>
            <pc:docMk/>
            <pc:sldMk cId="1157993271" sldId="360"/>
            <ac:spMk id="18" creationId="{161CDE6F-956D-514E-27A2-60A492F3DD15}"/>
          </ac:spMkLst>
        </pc:spChg>
        <pc:spChg chg="mod">
          <ac:chgData name="Glen Jones" userId="e846aaca-4b24-4b13-b0d0-f2308e16b284" providerId="ADAL" clId="{B88B3576-1F88-485B-9474-9B5883B6A01F}" dt="2022-07-29T14:35:25.826" v="65" actId="20577"/>
          <ac:spMkLst>
            <pc:docMk/>
            <pc:sldMk cId="1157993271" sldId="360"/>
            <ac:spMk id="19" creationId="{1B4AB500-C711-94E6-0EC2-FC502538B119}"/>
          </ac:spMkLst>
        </pc:spChg>
      </pc:sldChg>
      <pc:sldChg chg="modSp mod">
        <pc:chgData name="Glen Jones" userId="e846aaca-4b24-4b13-b0d0-f2308e16b284" providerId="ADAL" clId="{B88B3576-1F88-485B-9474-9B5883B6A01F}" dt="2022-07-23T13:39:18.320" v="3" actId="27636"/>
        <pc:sldMkLst>
          <pc:docMk/>
          <pc:sldMk cId="4197821590" sldId="365"/>
        </pc:sldMkLst>
        <pc:spChg chg="mod">
          <ac:chgData name="Glen Jones" userId="e846aaca-4b24-4b13-b0d0-f2308e16b284" providerId="ADAL" clId="{B88B3576-1F88-485B-9474-9B5883B6A01F}" dt="2022-07-23T13:39:18.320" v="3" actId="27636"/>
          <ac:spMkLst>
            <pc:docMk/>
            <pc:sldMk cId="4197821590" sldId="365"/>
            <ac:spMk id="28" creationId="{3FC89A2B-313E-05BD-C58B-E78B92DDA047}"/>
          </ac:spMkLst>
        </pc:spChg>
      </pc:sldChg>
      <pc:sldChg chg="modSp mod">
        <pc:chgData name="Glen Jones" userId="e846aaca-4b24-4b13-b0d0-f2308e16b284" providerId="ADAL" clId="{B88B3576-1F88-485B-9474-9B5883B6A01F}" dt="2022-07-23T13:39:18.330" v="6" actId="27636"/>
        <pc:sldMkLst>
          <pc:docMk/>
          <pc:sldMk cId="2103675487" sldId="366"/>
        </pc:sldMkLst>
        <pc:spChg chg="mod">
          <ac:chgData name="Glen Jones" userId="e846aaca-4b24-4b13-b0d0-f2308e16b284" providerId="ADAL" clId="{B88B3576-1F88-485B-9474-9B5883B6A01F}" dt="2022-07-23T13:39:18.330" v="6" actId="27636"/>
          <ac:spMkLst>
            <pc:docMk/>
            <pc:sldMk cId="2103675487" sldId="366"/>
            <ac:spMk id="28" creationId="{3FC89A2B-313E-05BD-C58B-E78B92DDA047}"/>
          </ac:spMkLst>
        </pc:spChg>
      </pc:sldChg>
      <pc:sldChg chg="addSp delSp modSp add mod delAnim">
        <pc:chgData name="Glen Jones" userId="e846aaca-4b24-4b13-b0d0-f2308e16b284" providerId="ADAL" clId="{B88B3576-1F88-485B-9474-9B5883B6A01F}" dt="2022-07-29T14:37:28.653" v="191" actId="27636"/>
        <pc:sldMkLst>
          <pc:docMk/>
          <pc:sldMk cId="2753342847" sldId="368"/>
        </pc:sldMkLst>
        <pc:spChg chg="mod">
          <ac:chgData name="Glen Jones" userId="e846aaca-4b24-4b13-b0d0-f2308e16b284" providerId="ADAL" clId="{B88B3576-1F88-485B-9474-9B5883B6A01F}" dt="2022-07-29T14:36:38.826" v="125" actId="20577"/>
          <ac:spMkLst>
            <pc:docMk/>
            <pc:sldMk cId="2753342847" sldId="368"/>
            <ac:spMk id="3" creationId="{FA79B487-2B39-D1FB-C619-7086E17203C8}"/>
          </ac:spMkLst>
        </pc:spChg>
        <pc:spChg chg="del">
          <ac:chgData name="Glen Jones" userId="e846aaca-4b24-4b13-b0d0-f2308e16b284" providerId="ADAL" clId="{B88B3576-1F88-485B-9474-9B5883B6A01F}" dt="2022-07-29T14:36:22.892" v="113" actId="478"/>
          <ac:spMkLst>
            <pc:docMk/>
            <pc:sldMk cId="2753342847" sldId="368"/>
            <ac:spMk id="11" creationId="{FA463431-F56F-ABAF-D50B-444305BC2F60}"/>
          </ac:spMkLst>
        </pc:spChg>
        <pc:spChg chg="del">
          <ac:chgData name="Glen Jones" userId="e846aaca-4b24-4b13-b0d0-f2308e16b284" providerId="ADAL" clId="{B88B3576-1F88-485B-9474-9B5883B6A01F}" dt="2022-07-29T14:36:20.723" v="111" actId="478"/>
          <ac:spMkLst>
            <pc:docMk/>
            <pc:sldMk cId="2753342847" sldId="368"/>
            <ac:spMk id="13" creationId="{B54AD1B2-803B-8972-0D8E-38A056050B02}"/>
          </ac:spMkLst>
        </pc:spChg>
        <pc:spChg chg="mod">
          <ac:chgData name="Glen Jones" userId="e846aaca-4b24-4b13-b0d0-f2308e16b284" providerId="ADAL" clId="{B88B3576-1F88-485B-9474-9B5883B6A01F}" dt="2022-07-29T14:37:17.690" v="176" actId="6549"/>
          <ac:spMkLst>
            <pc:docMk/>
            <pc:sldMk cId="2753342847" sldId="368"/>
            <ac:spMk id="16" creationId="{DC34DC73-29CD-E5E8-7F27-AC27DB5B1E92}"/>
          </ac:spMkLst>
        </pc:spChg>
        <pc:spChg chg="mod">
          <ac:chgData name="Glen Jones" userId="e846aaca-4b24-4b13-b0d0-f2308e16b284" providerId="ADAL" clId="{B88B3576-1F88-485B-9474-9B5883B6A01F}" dt="2022-07-29T14:37:04.732" v="156" actId="27636"/>
          <ac:spMkLst>
            <pc:docMk/>
            <pc:sldMk cId="2753342847" sldId="368"/>
            <ac:spMk id="17" creationId="{3E6BE0D9-85D8-57B4-41CE-BDDE44CBE3F4}"/>
          </ac:spMkLst>
        </pc:spChg>
        <pc:spChg chg="mod">
          <ac:chgData name="Glen Jones" userId="e846aaca-4b24-4b13-b0d0-f2308e16b284" providerId="ADAL" clId="{B88B3576-1F88-485B-9474-9B5883B6A01F}" dt="2022-07-29T14:37:28.653" v="191" actId="27636"/>
          <ac:spMkLst>
            <pc:docMk/>
            <pc:sldMk cId="2753342847" sldId="368"/>
            <ac:spMk id="18" creationId="{161CDE6F-956D-514E-27A2-60A492F3DD15}"/>
          </ac:spMkLst>
        </pc:spChg>
        <pc:spChg chg="mod">
          <ac:chgData name="Glen Jones" userId="e846aaca-4b24-4b13-b0d0-f2308e16b284" providerId="ADAL" clId="{B88B3576-1F88-485B-9474-9B5883B6A01F}" dt="2022-07-29T14:36:54.560" v="140" actId="27636"/>
          <ac:spMkLst>
            <pc:docMk/>
            <pc:sldMk cId="2753342847" sldId="368"/>
            <ac:spMk id="19" creationId="{1B4AB500-C711-94E6-0EC2-FC502538B119}"/>
          </ac:spMkLst>
        </pc:spChg>
        <pc:spChg chg="del">
          <ac:chgData name="Glen Jones" userId="e846aaca-4b24-4b13-b0d0-f2308e16b284" providerId="ADAL" clId="{B88B3576-1F88-485B-9474-9B5883B6A01F}" dt="2022-07-29T14:36:22.258" v="112" actId="478"/>
          <ac:spMkLst>
            <pc:docMk/>
            <pc:sldMk cId="2753342847" sldId="368"/>
            <ac:spMk id="20" creationId="{12A43880-EFB8-69DC-FB95-449CF46BA7D8}"/>
          </ac:spMkLst>
        </pc:spChg>
        <pc:spChg chg="del">
          <ac:chgData name="Glen Jones" userId="e846aaca-4b24-4b13-b0d0-f2308e16b284" providerId="ADAL" clId="{B88B3576-1F88-485B-9474-9B5883B6A01F}" dt="2022-07-29T14:36:19.379" v="110" actId="478"/>
          <ac:spMkLst>
            <pc:docMk/>
            <pc:sldMk cId="2753342847" sldId="368"/>
            <ac:spMk id="32" creationId="{C2E31ACD-85F7-6041-A01B-483EB65FDA2A}"/>
          </ac:spMkLst>
        </pc:spChg>
        <pc:spChg chg="del">
          <ac:chgData name="Glen Jones" userId="e846aaca-4b24-4b13-b0d0-f2308e16b284" providerId="ADAL" clId="{B88B3576-1F88-485B-9474-9B5883B6A01F}" dt="2022-07-29T14:36:18.852" v="109" actId="478"/>
          <ac:spMkLst>
            <pc:docMk/>
            <pc:sldMk cId="2753342847" sldId="368"/>
            <ac:spMk id="39" creationId="{2699056E-1FD0-134A-2562-FCFD718DAC03}"/>
          </ac:spMkLst>
        </pc:spChg>
        <pc:grpChg chg="mod">
          <ac:chgData name="Glen Jones" userId="e846aaca-4b24-4b13-b0d0-f2308e16b284" providerId="ADAL" clId="{B88B3576-1F88-485B-9474-9B5883B6A01F}" dt="2022-07-29T14:36:34.667" v="115" actId="688"/>
          <ac:grpSpMkLst>
            <pc:docMk/>
            <pc:sldMk cId="2753342847" sldId="368"/>
            <ac:grpSpMk id="36" creationId="{A052C3CD-0D12-5861-00D1-11F739744973}"/>
          </ac:grpSpMkLst>
        </pc:grpChg>
        <pc:picChg chg="del">
          <ac:chgData name="Glen Jones" userId="e846aaca-4b24-4b13-b0d0-f2308e16b284" providerId="ADAL" clId="{B88B3576-1F88-485B-9474-9B5883B6A01F}" dt="2022-07-29T14:36:27.035" v="114" actId="478"/>
          <ac:picMkLst>
            <pc:docMk/>
            <pc:sldMk cId="2753342847" sldId="368"/>
            <ac:picMk id="5" creationId="{8B019E17-9C94-1B45-6893-EB0EA36C8F6A}"/>
          </ac:picMkLst>
        </pc:picChg>
        <pc:picChg chg="add mod">
          <ac:chgData name="Glen Jones" userId="e846aaca-4b24-4b13-b0d0-f2308e16b284" providerId="ADAL" clId="{B88B3576-1F88-485B-9474-9B5883B6A01F}" dt="2022-07-29T14:36:42.070" v="126"/>
          <ac:picMkLst>
            <pc:docMk/>
            <pc:sldMk cId="2753342847" sldId="368"/>
            <ac:picMk id="41" creationId="{C9DF14D5-EB21-72AB-EE11-186427EA5ECF}"/>
          </ac:picMkLst>
        </pc:picChg>
        <pc:cxnChg chg="mod">
          <ac:chgData name="Glen Jones" userId="e846aaca-4b24-4b13-b0d0-f2308e16b284" providerId="ADAL" clId="{B88B3576-1F88-485B-9474-9B5883B6A01F}" dt="2022-07-29T14:36:22.258" v="112" actId="478"/>
          <ac:cxnSpMkLst>
            <pc:docMk/>
            <pc:sldMk cId="2753342847" sldId="368"/>
            <ac:cxnSpMk id="22" creationId="{D58E8EA6-4AEE-7C8B-7C55-DD314227087F}"/>
          </ac:cxnSpMkLst>
        </pc:cxnChg>
      </pc:sldChg>
    </pc:docChg>
  </pc:docChgLst>
  <pc:docChgLst>
    <pc:chgData name="Glen Jones" userId="e846aaca-4b24-4b13-b0d0-f2308e16b284" providerId="ADAL" clId="{82DDC6C5-089B-4D6C-9714-C767F4A9AB3D}"/>
    <pc:docChg chg="custSel addSld delSld modSld">
      <pc:chgData name="Glen Jones" userId="e846aaca-4b24-4b13-b0d0-f2308e16b284" providerId="ADAL" clId="{82DDC6C5-089B-4D6C-9714-C767F4A9AB3D}" dt="2022-07-21T12:58:37.659" v="275" actId="20577"/>
      <pc:docMkLst>
        <pc:docMk/>
      </pc:docMkLst>
      <pc:sldChg chg="modSp mod">
        <pc:chgData name="Glen Jones" userId="e846aaca-4b24-4b13-b0d0-f2308e16b284" providerId="ADAL" clId="{82DDC6C5-089B-4D6C-9714-C767F4A9AB3D}" dt="2022-07-21T12:47:46.345" v="3" actId="20577"/>
        <pc:sldMkLst>
          <pc:docMk/>
          <pc:sldMk cId="4010327805" sldId="274"/>
        </pc:sldMkLst>
        <pc:spChg chg="mod">
          <ac:chgData name="Glen Jones" userId="e846aaca-4b24-4b13-b0d0-f2308e16b284" providerId="ADAL" clId="{82DDC6C5-089B-4D6C-9714-C767F4A9AB3D}" dt="2022-07-21T12:47:46.345" v="3" actId="20577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">
        <pc:chgData name="Glen Jones" userId="e846aaca-4b24-4b13-b0d0-f2308e16b284" providerId="ADAL" clId="{82DDC6C5-089B-4D6C-9714-C767F4A9AB3D}" dt="2022-07-21T12:58:37.659" v="275" actId="20577"/>
        <pc:sldMkLst>
          <pc:docMk/>
          <pc:sldMk cId="0" sldId="277"/>
        </pc:sldMkLst>
        <pc:spChg chg="mod">
          <ac:chgData name="Glen Jones" userId="e846aaca-4b24-4b13-b0d0-f2308e16b284" providerId="ADAL" clId="{82DDC6C5-089B-4D6C-9714-C767F4A9AB3D}" dt="2022-07-21T12:58:28.172" v="271" actId="20577"/>
          <ac:spMkLst>
            <pc:docMk/>
            <pc:sldMk cId="0" sldId="277"/>
            <ac:spMk id="3" creationId="{14A98FF5-4F3C-D9B6-7AF1-1894F0939983}"/>
          </ac:spMkLst>
        </pc:spChg>
        <pc:spChg chg="mod">
          <ac:chgData name="Glen Jones" userId="e846aaca-4b24-4b13-b0d0-f2308e16b284" providerId="ADAL" clId="{82DDC6C5-089B-4D6C-9714-C767F4A9AB3D}" dt="2022-07-21T12:58:37.659" v="275" actId="20577"/>
          <ac:spMkLst>
            <pc:docMk/>
            <pc:sldMk cId="0" sldId="277"/>
            <ac:spMk id="5" creationId="{D904D6C1-734D-0AB9-F629-AB913652AEC5}"/>
          </ac:spMkLst>
        </pc:spChg>
      </pc:sldChg>
      <pc:sldChg chg="modSp mod">
        <pc:chgData name="Glen Jones" userId="e846aaca-4b24-4b13-b0d0-f2308e16b284" providerId="ADAL" clId="{82DDC6C5-089B-4D6C-9714-C767F4A9AB3D}" dt="2022-07-21T12:48:21.321" v="14" actId="1076"/>
        <pc:sldMkLst>
          <pc:docMk/>
          <pc:sldMk cId="3127948760" sldId="301"/>
        </pc:sldMkLst>
        <pc:spChg chg="mod">
          <ac:chgData name="Glen Jones" userId="e846aaca-4b24-4b13-b0d0-f2308e16b284" providerId="ADAL" clId="{82DDC6C5-089B-4D6C-9714-C767F4A9AB3D}" dt="2022-07-21T12:48:11.778" v="11" actId="207"/>
          <ac:spMkLst>
            <pc:docMk/>
            <pc:sldMk cId="3127948760" sldId="301"/>
            <ac:spMk id="5" creationId="{8E5D7B89-D295-144A-4C37-2529AC219181}"/>
          </ac:spMkLst>
        </pc:spChg>
        <pc:spChg chg="mod">
          <ac:chgData name="Glen Jones" userId="e846aaca-4b24-4b13-b0d0-f2308e16b284" providerId="ADAL" clId="{82DDC6C5-089B-4D6C-9714-C767F4A9AB3D}" dt="2022-07-21T12:48:21.321" v="14" actId="1076"/>
          <ac:spMkLst>
            <pc:docMk/>
            <pc:sldMk cId="3127948760" sldId="301"/>
            <ac:spMk id="10" creationId="{458789B2-3A5E-336E-BE25-44B04666A55F}"/>
          </ac:spMkLst>
        </pc:spChg>
        <pc:spChg chg="mod">
          <ac:chgData name="Glen Jones" userId="e846aaca-4b24-4b13-b0d0-f2308e16b284" providerId="ADAL" clId="{82DDC6C5-089B-4D6C-9714-C767F4A9AB3D}" dt="2022-07-21T12:48:15.186" v="12" actId="1076"/>
          <ac:spMkLst>
            <pc:docMk/>
            <pc:sldMk cId="3127948760" sldId="301"/>
            <ac:spMk id="28" creationId="{3FC89A2B-313E-05BD-C58B-E78B92DDA047}"/>
          </ac:spMkLst>
        </pc:spChg>
        <pc:spChg chg="mod">
          <ac:chgData name="Glen Jones" userId="e846aaca-4b24-4b13-b0d0-f2308e16b284" providerId="ADAL" clId="{82DDC6C5-089B-4D6C-9714-C767F4A9AB3D}" dt="2022-07-21T12:48:18.650" v="13" actId="1076"/>
          <ac:spMkLst>
            <pc:docMk/>
            <pc:sldMk cId="3127948760" sldId="301"/>
            <ac:spMk id="29" creationId="{5218C48B-BB58-D38F-E782-04E0ECA9272B}"/>
          </ac:spMkLst>
        </pc:spChg>
      </pc:sldChg>
      <pc:sldChg chg="modSp mod modAnim">
        <pc:chgData name="Glen Jones" userId="e846aaca-4b24-4b13-b0d0-f2308e16b284" providerId="ADAL" clId="{82DDC6C5-089B-4D6C-9714-C767F4A9AB3D}" dt="2022-07-21T12:54:11.678" v="150" actId="20577"/>
        <pc:sldMkLst>
          <pc:docMk/>
          <pc:sldMk cId="3335674805" sldId="347"/>
        </pc:sldMkLst>
        <pc:spChg chg="mod">
          <ac:chgData name="Glen Jones" userId="e846aaca-4b24-4b13-b0d0-f2308e16b284" providerId="ADAL" clId="{82DDC6C5-089B-4D6C-9714-C767F4A9AB3D}" dt="2022-07-21T12:53:27.430" v="129" actId="20577"/>
          <ac:spMkLst>
            <pc:docMk/>
            <pc:sldMk cId="3335674805" sldId="347"/>
            <ac:spMk id="6" creationId="{B3A040A7-35CA-8767-822D-DBD9664B6C90}"/>
          </ac:spMkLst>
        </pc:spChg>
        <pc:spChg chg="mod">
          <ac:chgData name="Glen Jones" userId="e846aaca-4b24-4b13-b0d0-f2308e16b284" providerId="ADAL" clId="{82DDC6C5-089B-4D6C-9714-C767F4A9AB3D}" dt="2022-07-21T12:53:22.486" v="127" actId="6549"/>
          <ac:spMkLst>
            <pc:docMk/>
            <pc:sldMk cId="3335674805" sldId="347"/>
            <ac:spMk id="16" creationId="{0FE7A653-4ED8-B37C-3E18-3704C0AA5F21}"/>
          </ac:spMkLst>
        </pc:spChg>
        <pc:spChg chg="mod">
          <ac:chgData name="Glen Jones" userId="e846aaca-4b24-4b13-b0d0-f2308e16b284" providerId="ADAL" clId="{82DDC6C5-089B-4D6C-9714-C767F4A9AB3D}" dt="2022-07-21T12:53:39.749" v="135" actId="20577"/>
          <ac:spMkLst>
            <pc:docMk/>
            <pc:sldMk cId="3335674805" sldId="347"/>
            <ac:spMk id="17" creationId="{EABFA501-86CD-E2E7-3D0D-9C5AFF67FE42}"/>
          </ac:spMkLst>
        </pc:spChg>
        <pc:spChg chg="mod">
          <ac:chgData name="Glen Jones" userId="e846aaca-4b24-4b13-b0d0-f2308e16b284" providerId="ADAL" clId="{82DDC6C5-089B-4D6C-9714-C767F4A9AB3D}" dt="2022-07-21T12:53:31.798" v="131" actId="20577"/>
          <ac:spMkLst>
            <pc:docMk/>
            <pc:sldMk cId="3335674805" sldId="347"/>
            <ac:spMk id="29" creationId="{49A7DB34-3885-D257-7F1B-EE1B98349B61}"/>
          </ac:spMkLst>
        </pc:spChg>
        <pc:spChg chg="mod">
          <ac:chgData name="Glen Jones" userId="e846aaca-4b24-4b13-b0d0-f2308e16b284" providerId="ADAL" clId="{82DDC6C5-089B-4D6C-9714-C767F4A9AB3D}" dt="2022-07-21T12:53:57.677" v="143" actId="6549"/>
          <ac:spMkLst>
            <pc:docMk/>
            <pc:sldMk cId="3335674805" sldId="347"/>
            <ac:spMk id="30" creationId="{01CE0B5B-C9F8-6AD3-6CC6-F6D3E8DA3367}"/>
          </ac:spMkLst>
        </pc:spChg>
        <pc:spChg chg="mod">
          <ac:chgData name="Glen Jones" userId="e846aaca-4b24-4b13-b0d0-f2308e16b284" providerId="ADAL" clId="{82DDC6C5-089B-4D6C-9714-C767F4A9AB3D}" dt="2022-07-21T12:53:45.533" v="139" actId="6549"/>
          <ac:spMkLst>
            <pc:docMk/>
            <pc:sldMk cId="3335674805" sldId="347"/>
            <ac:spMk id="32" creationId="{92341AFB-1728-5A3D-6D42-C512251884AE}"/>
          </ac:spMkLst>
        </pc:spChg>
        <pc:spChg chg="mod">
          <ac:chgData name="Glen Jones" userId="e846aaca-4b24-4b13-b0d0-f2308e16b284" providerId="ADAL" clId="{82DDC6C5-089B-4D6C-9714-C767F4A9AB3D}" dt="2022-07-21T12:54:11.678" v="150" actId="20577"/>
          <ac:spMkLst>
            <pc:docMk/>
            <pc:sldMk cId="3335674805" sldId="347"/>
            <ac:spMk id="33" creationId="{428D3DA3-8147-C45B-3810-D742F21B5518}"/>
          </ac:spMkLst>
        </pc:spChg>
        <pc:spChg chg="mod">
          <ac:chgData name="Glen Jones" userId="e846aaca-4b24-4b13-b0d0-f2308e16b284" providerId="ADAL" clId="{82DDC6C5-089B-4D6C-9714-C767F4A9AB3D}" dt="2022-07-21T12:53:42.741" v="137" actId="6549"/>
          <ac:spMkLst>
            <pc:docMk/>
            <pc:sldMk cId="3335674805" sldId="347"/>
            <ac:spMk id="42" creationId="{0CC2FEE5-AB3C-841F-CCCB-EF774BCA2D88}"/>
          </ac:spMkLst>
        </pc:spChg>
        <pc:spChg chg="mod">
          <ac:chgData name="Glen Jones" userId="e846aaca-4b24-4b13-b0d0-f2308e16b284" providerId="ADAL" clId="{82DDC6C5-089B-4D6C-9714-C767F4A9AB3D}" dt="2022-07-21T12:54:09.013" v="148" actId="20577"/>
          <ac:spMkLst>
            <pc:docMk/>
            <pc:sldMk cId="3335674805" sldId="347"/>
            <ac:spMk id="49" creationId="{76AC4711-52D2-4FA8-E1FA-58322E6124C6}"/>
          </ac:spMkLst>
        </pc:spChg>
        <pc:spChg chg="mod">
          <ac:chgData name="Glen Jones" userId="e846aaca-4b24-4b13-b0d0-f2308e16b284" providerId="ADAL" clId="{82DDC6C5-089B-4D6C-9714-C767F4A9AB3D}" dt="2022-07-21T12:54:03.679" v="145" actId="14100"/>
          <ac:spMkLst>
            <pc:docMk/>
            <pc:sldMk cId="3335674805" sldId="347"/>
            <ac:spMk id="66" creationId="{098B61E0-3337-607C-561D-D424296E1ECC}"/>
          </ac:spMkLst>
        </pc:spChg>
      </pc:sldChg>
      <pc:sldChg chg="modSp">
        <pc:chgData name="Glen Jones" userId="e846aaca-4b24-4b13-b0d0-f2308e16b284" providerId="ADAL" clId="{82DDC6C5-089B-4D6C-9714-C767F4A9AB3D}" dt="2022-07-21T12:52:01.150" v="83" actId="20577"/>
        <pc:sldMkLst>
          <pc:docMk/>
          <pc:sldMk cId="2708192064" sldId="352"/>
        </pc:sldMkLst>
        <pc:spChg chg="mod">
          <ac:chgData name="Glen Jones" userId="e846aaca-4b24-4b13-b0d0-f2308e16b284" providerId="ADAL" clId="{82DDC6C5-089B-4D6C-9714-C767F4A9AB3D}" dt="2022-07-21T12:51:53.104" v="71" actId="20577"/>
          <ac:spMkLst>
            <pc:docMk/>
            <pc:sldMk cId="2708192064" sldId="352"/>
            <ac:spMk id="5" creationId="{8E5D7B89-D295-144A-4C37-2529AC219181}"/>
          </ac:spMkLst>
        </pc:spChg>
        <pc:spChg chg="mod">
          <ac:chgData name="Glen Jones" userId="e846aaca-4b24-4b13-b0d0-f2308e16b284" providerId="ADAL" clId="{82DDC6C5-089B-4D6C-9714-C767F4A9AB3D}" dt="2022-07-21T12:51:56.018" v="75" actId="20577"/>
          <ac:spMkLst>
            <pc:docMk/>
            <pc:sldMk cId="2708192064" sldId="352"/>
            <ac:spMk id="10" creationId="{458789B2-3A5E-336E-BE25-44B04666A55F}"/>
          </ac:spMkLst>
        </pc:spChg>
        <pc:spChg chg="mod">
          <ac:chgData name="Glen Jones" userId="e846aaca-4b24-4b13-b0d0-f2308e16b284" providerId="ADAL" clId="{82DDC6C5-089B-4D6C-9714-C767F4A9AB3D}" dt="2022-07-21T12:51:58.573" v="79" actId="20577"/>
          <ac:spMkLst>
            <pc:docMk/>
            <pc:sldMk cId="2708192064" sldId="352"/>
            <ac:spMk id="29" creationId="{5218C48B-BB58-D38F-E782-04E0ECA9272B}"/>
          </ac:spMkLst>
        </pc:spChg>
        <pc:spChg chg="mod">
          <ac:chgData name="Glen Jones" userId="e846aaca-4b24-4b13-b0d0-f2308e16b284" providerId="ADAL" clId="{82DDC6C5-089B-4D6C-9714-C767F4A9AB3D}" dt="2022-07-21T12:52:01.150" v="83" actId="20577"/>
          <ac:spMkLst>
            <pc:docMk/>
            <pc:sldMk cId="2708192064" sldId="352"/>
            <ac:spMk id="30" creationId="{84158750-01B2-A4FE-2517-3DBE5995AB19}"/>
          </ac:spMkLst>
        </pc:spChg>
        <pc:spChg chg="mod">
          <ac:chgData name="Glen Jones" userId="e846aaca-4b24-4b13-b0d0-f2308e16b284" providerId="ADAL" clId="{82DDC6C5-089B-4D6C-9714-C767F4A9AB3D}" dt="2022-07-21T12:51:49.831" v="65" actId="20577"/>
          <ac:spMkLst>
            <pc:docMk/>
            <pc:sldMk cId="2708192064" sldId="352"/>
            <ac:spMk id="32" creationId="{86BF5CF2-C91A-2D37-8568-232041F0BC33}"/>
          </ac:spMkLst>
        </pc:spChg>
      </pc:sldChg>
      <pc:sldChg chg="addSp delSp modSp mod modAnim">
        <pc:chgData name="Glen Jones" userId="e846aaca-4b24-4b13-b0d0-f2308e16b284" providerId="ADAL" clId="{82DDC6C5-089B-4D6C-9714-C767F4A9AB3D}" dt="2022-07-21T12:53:01.117" v="119" actId="20577"/>
        <pc:sldMkLst>
          <pc:docMk/>
          <pc:sldMk cId="781279685" sldId="353"/>
        </pc:sldMkLst>
        <pc:spChg chg="mod">
          <ac:chgData name="Glen Jones" userId="e846aaca-4b24-4b13-b0d0-f2308e16b284" providerId="ADAL" clId="{82DDC6C5-089B-4D6C-9714-C767F4A9AB3D}" dt="2022-07-21T12:52:35.238" v="97" actId="20577"/>
          <ac:spMkLst>
            <pc:docMk/>
            <pc:sldMk cId="781279685" sldId="353"/>
            <ac:spMk id="3" creationId="{FA79B487-2B39-D1FB-C619-7086E17203C8}"/>
          </ac:spMkLst>
        </pc:spChg>
        <pc:spChg chg="add mod">
          <ac:chgData name="Glen Jones" userId="e846aaca-4b24-4b13-b0d0-f2308e16b284" providerId="ADAL" clId="{82DDC6C5-089B-4D6C-9714-C767F4A9AB3D}" dt="2022-07-21T12:52:31.102" v="95" actId="6549"/>
          <ac:spMkLst>
            <pc:docMk/>
            <pc:sldMk cId="781279685" sldId="353"/>
            <ac:spMk id="12" creationId="{CB09EFA3-542C-7606-3108-ACF13B7AEFB7}"/>
          </ac:spMkLst>
        </pc:spChg>
        <pc:spChg chg="add mod">
          <ac:chgData name="Glen Jones" userId="e846aaca-4b24-4b13-b0d0-f2308e16b284" providerId="ADAL" clId="{82DDC6C5-089B-4D6C-9714-C767F4A9AB3D}" dt="2022-07-21T12:52:48.126" v="109" actId="6549"/>
          <ac:spMkLst>
            <pc:docMk/>
            <pc:sldMk cId="781279685" sldId="353"/>
            <ac:spMk id="13" creationId="{3E825239-EFA6-2C02-F6D8-D21A0FA20B5D}"/>
          </ac:spMkLst>
        </pc:spChg>
        <pc:spChg chg="del">
          <ac:chgData name="Glen Jones" userId="e846aaca-4b24-4b13-b0d0-f2308e16b284" providerId="ADAL" clId="{82DDC6C5-089B-4D6C-9714-C767F4A9AB3D}" dt="2022-07-21T12:52:13.047" v="84" actId="478"/>
          <ac:spMkLst>
            <pc:docMk/>
            <pc:sldMk cId="781279685" sldId="353"/>
            <ac:spMk id="15" creationId="{8BA53979-7A15-0537-D07D-5D34A3A1B1DB}"/>
          </ac:spMkLst>
        </pc:spChg>
        <pc:spChg chg="del">
          <ac:chgData name="Glen Jones" userId="e846aaca-4b24-4b13-b0d0-f2308e16b284" providerId="ADAL" clId="{82DDC6C5-089B-4D6C-9714-C767F4A9AB3D}" dt="2022-07-21T12:52:13.047" v="84" actId="478"/>
          <ac:spMkLst>
            <pc:docMk/>
            <pc:sldMk cId="781279685" sldId="353"/>
            <ac:spMk id="16" creationId="{D9F63DFC-B8F2-CC46-7B0C-6C4362F5EF94}"/>
          </ac:spMkLst>
        </pc:spChg>
        <pc:spChg chg="del">
          <ac:chgData name="Glen Jones" userId="e846aaca-4b24-4b13-b0d0-f2308e16b284" providerId="ADAL" clId="{82DDC6C5-089B-4D6C-9714-C767F4A9AB3D}" dt="2022-07-21T12:52:13.047" v="84" actId="478"/>
          <ac:spMkLst>
            <pc:docMk/>
            <pc:sldMk cId="781279685" sldId="353"/>
            <ac:spMk id="17" creationId="{5885EA31-B18E-D9E2-3D09-6E14FD659D73}"/>
          </ac:spMkLst>
        </pc:spChg>
        <pc:spChg chg="del">
          <ac:chgData name="Glen Jones" userId="e846aaca-4b24-4b13-b0d0-f2308e16b284" providerId="ADAL" clId="{82DDC6C5-089B-4D6C-9714-C767F4A9AB3D}" dt="2022-07-21T12:52:13.047" v="84" actId="478"/>
          <ac:spMkLst>
            <pc:docMk/>
            <pc:sldMk cId="781279685" sldId="353"/>
            <ac:spMk id="18" creationId="{97DA39B0-DE11-B382-366E-C720962AA9DB}"/>
          </ac:spMkLst>
        </pc:spChg>
        <pc:spChg chg="del">
          <ac:chgData name="Glen Jones" userId="e846aaca-4b24-4b13-b0d0-f2308e16b284" providerId="ADAL" clId="{82DDC6C5-089B-4D6C-9714-C767F4A9AB3D}" dt="2022-07-21T12:52:13.047" v="84" actId="478"/>
          <ac:spMkLst>
            <pc:docMk/>
            <pc:sldMk cId="781279685" sldId="353"/>
            <ac:spMk id="19" creationId="{3AF14DB4-DC1C-D537-0B76-4983F6411D81}"/>
          </ac:spMkLst>
        </pc:spChg>
        <pc:spChg chg="add mod">
          <ac:chgData name="Glen Jones" userId="e846aaca-4b24-4b13-b0d0-f2308e16b284" providerId="ADAL" clId="{82DDC6C5-089B-4D6C-9714-C767F4A9AB3D}" dt="2022-07-21T12:52:42.622" v="103" actId="6549"/>
          <ac:spMkLst>
            <pc:docMk/>
            <pc:sldMk cId="781279685" sldId="353"/>
            <ac:spMk id="20" creationId="{6806D907-0CC8-7AEE-61CD-27B66886CAD9}"/>
          </ac:spMkLst>
        </pc:spChg>
        <pc:spChg chg="mod">
          <ac:chgData name="Glen Jones" userId="e846aaca-4b24-4b13-b0d0-f2308e16b284" providerId="ADAL" clId="{82DDC6C5-089B-4D6C-9714-C767F4A9AB3D}" dt="2022-07-21T12:52:57.309" v="117" actId="20577"/>
          <ac:spMkLst>
            <pc:docMk/>
            <pc:sldMk cId="781279685" sldId="353"/>
            <ac:spMk id="21" creationId="{61738EA0-B848-AF87-F7E7-F2C6E53F6917}"/>
          </ac:spMkLst>
        </pc:spChg>
        <pc:spChg chg="mod">
          <ac:chgData name="Glen Jones" userId="e846aaca-4b24-4b13-b0d0-f2308e16b284" providerId="ADAL" clId="{82DDC6C5-089B-4D6C-9714-C767F4A9AB3D}" dt="2022-07-21T12:53:01.117" v="119" actId="20577"/>
          <ac:spMkLst>
            <pc:docMk/>
            <pc:sldMk cId="781279685" sldId="353"/>
            <ac:spMk id="22" creationId="{24A0E747-18FC-90BF-B0F3-0284050337F8}"/>
          </ac:spMkLst>
        </pc:spChg>
        <pc:spChg chg="add mod">
          <ac:chgData name="Glen Jones" userId="e846aaca-4b24-4b13-b0d0-f2308e16b284" providerId="ADAL" clId="{82DDC6C5-089B-4D6C-9714-C767F4A9AB3D}" dt="2022-07-21T12:52:53.910" v="115" actId="6549"/>
          <ac:spMkLst>
            <pc:docMk/>
            <pc:sldMk cId="781279685" sldId="353"/>
            <ac:spMk id="23" creationId="{99B76DAC-C934-FD22-9677-D552CEEA029D}"/>
          </ac:spMkLst>
        </pc:spChg>
        <pc:spChg chg="add mod">
          <ac:chgData name="Glen Jones" userId="e846aaca-4b24-4b13-b0d0-f2308e16b284" providerId="ADAL" clId="{82DDC6C5-089B-4D6C-9714-C767F4A9AB3D}" dt="2022-07-21T12:52:24.535" v="89" actId="115"/>
          <ac:spMkLst>
            <pc:docMk/>
            <pc:sldMk cId="781279685" sldId="353"/>
            <ac:spMk id="24" creationId="{F43049D9-F142-437B-964B-7B83D6B6B55F}"/>
          </ac:spMkLst>
        </pc:spChg>
      </pc:sldChg>
      <pc:sldChg chg="addSp delSp modSp mod modAnim">
        <pc:chgData name="Glen Jones" userId="e846aaca-4b24-4b13-b0d0-f2308e16b284" providerId="ADAL" clId="{82DDC6C5-089B-4D6C-9714-C767F4A9AB3D}" dt="2022-07-21T12:54:23.960" v="153"/>
        <pc:sldMkLst>
          <pc:docMk/>
          <pc:sldMk cId="1598112492" sldId="354"/>
        </pc:sldMkLst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37" creationId="{C89033A5-9DD7-BC47-DD72-63B50983CC4C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38" creationId="{66529479-B844-FC0A-9723-B6B992B76E32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39" creationId="{6E19EF38-878C-62CB-EEC0-103EAC7EC476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41" creationId="{65DC0395-DE13-0D53-F4FA-9BCBC3379CA6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43" creationId="{4BA562F0-F0B8-6076-4B3F-89A273C296F0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44" creationId="{BC2E0EC6-9BD1-E004-74D9-B3667F857EC1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45" creationId="{E3491717-2DB2-F852-4A29-033D157FBB26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46" creationId="{D8A2E0EA-58E2-61A3-BFB5-4362C07527AD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47" creationId="{67062790-87E3-6DC1-805A-97DF94A73361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48" creationId="{BD5BB50D-D5B3-7F1D-EC59-EB7AEA575D1D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49" creationId="{235790D4-6A4C-C918-4C3F-12A2000F987C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50" creationId="{04115805-8F3C-3B52-FEDD-17FF89803315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51" creationId="{42B32658-1120-F134-3B83-97FC6E45354D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52" creationId="{837E5209-9957-36FF-BAAD-42D529E9ABDB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53" creationId="{4026F7C7-0E85-24F4-DC35-1B0AAA59CAF8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55" creationId="{DF1A538B-F516-8F7B-06E4-F478FEF2C207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56" creationId="{4A2E4F12-8ED9-FCD1-90D1-EC33E734A9FE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57" creationId="{1420A55C-4052-81D0-74C8-33A1D23463A4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58" creationId="{CE2630EC-99F0-79F3-5F9A-5EF781143E32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59" creationId="{673289D0-2632-B918-9E6B-811C4E1D5742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60" creationId="{262C8954-1DDA-8F45-77EC-27B2A2BCFBCB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61" creationId="{3979082F-C0DE-3E68-C7A2-65BD0A07DCAF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62" creationId="{856DF12C-5B38-4FCE-66EE-90ADF64DD121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63" creationId="{95567F28-12D2-3379-CD7C-58F7A45D5D1A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64" creationId="{5ECA27DB-6C98-1387-A611-424DBD56283E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65" creationId="{C22EBE29-0583-8F1C-EF6C-5BD160AADA27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66" creationId="{36B17184-1817-35DB-9E74-ABEB4D1F9D51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67" creationId="{8C4DA759-1654-843D-B28E-5723FDB13567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71" creationId="{61B0C065-6DC9-6549-D12E-E9E11940A58D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72" creationId="{B087DA00-1983-7CC5-CA78-9A5D7A1D5EB1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73" creationId="{389BE803-6789-CE0F-F2E5-397F3CFCF493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74" creationId="{9976CB69-79AB-B2CD-0482-ADD98250AC5D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75" creationId="{0D93F23D-4A75-2B5E-1495-93A46B271881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82" creationId="{5A2DC69F-C1FB-BE13-FA24-0FA75BDFF6E5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83" creationId="{24F2E692-D210-20A6-ADCC-4FF44CFB63B6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84" creationId="{1C2AAA4F-F4D1-8226-CB3E-E1184A050934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85" creationId="{8390B8F6-AC0E-454C-EDBC-9A6C457C5A68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86" creationId="{707C6D5F-C70D-A09D-68CA-B9FB9B9D70E1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87" creationId="{50E4E5B0-3CEB-4252-7FA3-2D0A3ED61A77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88" creationId="{FE4AB3AA-0859-5CEA-DB3B-9AD3F4A59AB6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89" creationId="{FEF51018-F812-554A-2430-162F9D95CDEA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90" creationId="{29FB5941-8B1E-4EE8-1F9A-D7436DD5203A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91" creationId="{CD299F92-428E-11A7-8604-CFF332E76749}"/>
          </ac:spMkLst>
        </pc:spChg>
        <pc:spChg chg="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93" creationId="{62B57D99-1E7C-F689-2D51-20795186E27A}"/>
          </ac:spMkLst>
        </pc:spChg>
        <pc:spChg chg="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94" creationId="{6FE9F12D-93F4-A44A-531A-33FD9EDCE50A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95" creationId="{F4053675-794C-9FB8-579A-E3882053ED00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96" creationId="{E887CDC9-97B2-BE71-3CCD-9E9040EED4E4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97" creationId="{44A59735-881F-C251-56A6-B215DAE54F53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98" creationId="{B99F9AD8-71D2-98A4-D613-F5C297E73F83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99" creationId="{BF4B0B4E-2B69-4613-0954-E0757C79A842}"/>
          </ac:spMkLst>
        </pc:spChg>
        <pc:spChg chg="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01" creationId="{F23A0860-8EEC-5DA1-486E-B79D410A5C06}"/>
          </ac:spMkLst>
        </pc:spChg>
        <pc:spChg chg="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02" creationId="{EF8DA5E5-EB9C-15D3-AAFB-0E70457E8BA9}"/>
          </ac:spMkLst>
        </pc:spChg>
        <pc:spChg chg="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04" creationId="{E491B80C-9BFB-516D-1CD3-4848A84D4798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105" creationId="{03EEEB92-C241-3C51-9961-B1E859F5A08C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106" creationId="{232E5816-CF48-E1B7-E0F3-83D74DBDCC93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107" creationId="{BC654BDC-266C-FC14-9A4E-463E1AEE6F0C}"/>
          </ac:spMkLst>
        </pc:spChg>
        <pc:spChg chg="del">
          <ac:chgData name="Glen Jones" userId="e846aaca-4b24-4b13-b0d0-f2308e16b284" providerId="ADAL" clId="{82DDC6C5-089B-4D6C-9714-C767F4A9AB3D}" dt="2022-07-21T12:54:21.038" v="151" actId="478"/>
          <ac:spMkLst>
            <pc:docMk/>
            <pc:sldMk cId="1598112492" sldId="354"/>
            <ac:spMk id="108" creationId="{58543A63-0601-597D-6D63-08726D8E6459}"/>
          </ac:spMkLst>
        </pc:spChg>
        <pc:spChg chg="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09" creationId="{499192D5-47C8-6C38-1975-972B754AEBA4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10" creationId="{EE361DFD-A249-3E45-F6BE-994881BB987C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11" creationId="{D791AB7A-1C97-ADC3-6736-6EB9FAB76626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12" creationId="{9ADEA809-EE32-889E-9EFF-FF3621D2B65C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13" creationId="{DFEAD425-E54F-B55D-608F-425953724F3D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14" creationId="{5D105447-07C8-73D3-4797-A50559B65659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15" creationId="{45EF225B-4D42-C224-97D4-85FA82CE807E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16" creationId="{CB737704-BAF8-1C0A-1F32-DBBCEE0F8384}"/>
          </ac:spMkLst>
        </pc:spChg>
        <pc:spChg chg="add mod">
          <ac:chgData name="Glen Jones" userId="e846aaca-4b24-4b13-b0d0-f2308e16b284" providerId="ADAL" clId="{82DDC6C5-089B-4D6C-9714-C767F4A9AB3D}" dt="2022-07-21T12:54:21.299" v="152"/>
          <ac:spMkLst>
            <pc:docMk/>
            <pc:sldMk cId="1598112492" sldId="354"/>
            <ac:spMk id="117" creationId="{D0FAE9C5-2EE2-17F0-183C-100588626B8F}"/>
          </ac:spMkLst>
        </pc:spChg>
        <pc:grpChg chg="del">
          <ac:chgData name="Glen Jones" userId="e846aaca-4b24-4b13-b0d0-f2308e16b284" providerId="ADAL" clId="{82DDC6C5-089B-4D6C-9714-C767F4A9AB3D}" dt="2022-07-21T12:54:21.038" v="151" actId="478"/>
          <ac:grpSpMkLst>
            <pc:docMk/>
            <pc:sldMk cId="1598112492" sldId="354"/>
            <ac:grpSpMk id="68" creationId="{6A71876C-D68E-2687-5748-974FDBDF716B}"/>
          </ac:grpSpMkLst>
        </pc:grpChg>
        <pc:grpChg chg="del">
          <ac:chgData name="Glen Jones" userId="e846aaca-4b24-4b13-b0d0-f2308e16b284" providerId="ADAL" clId="{82DDC6C5-089B-4D6C-9714-C767F4A9AB3D}" dt="2022-07-21T12:54:21.038" v="151" actId="478"/>
          <ac:grpSpMkLst>
            <pc:docMk/>
            <pc:sldMk cId="1598112492" sldId="354"/>
            <ac:grpSpMk id="76" creationId="{6FC3C2BD-B5B3-052C-507B-58759B0DC361}"/>
          </ac:grpSpMkLst>
        </pc:grpChg>
        <pc:grpChg chg="del">
          <ac:chgData name="Glen Jones" userId="e846aaca-4b24-4b13-b0d0-f2308e16b284" providerId="ADAL" clId="{82DDC6C5-089B-4D6C-9714-C767F4A9AB3D}" dt="2022-07-21T12:54:21.038" v="151" actId="478"/>
          <ac:grpSpMkLst>
            <pc:docMk/>
            <pc:sldMk cId="1598112492" sldId="354"/>
            <ac:grpSpMk id="79" creationId="{533904D8-B89D-A00F-AD24-84A781D22ABF}"/>
          </ac:grpSpMkLst>
        </pc:grpChg>
        <pc:grpChg chg="add mod">
          <ac:chgData name="Glen Jones" userId="e846aaca-4b24-4b13-b0d0-f2308e16b284" providerId="ADAL" clId="{82DDC6C5-089B-4D6C-9714-C767F4A9AB3D}" dt="2022-07-21T12:54:21.299" v="152"/>
          <ac:grpSpMkLst>
            <pc:docMk/>
            <pc:sldMk cId="1598112492" sldId="354"/>
            <ac:grpSpMk id="92" creationId="{837CEE7E-3022-6875-42B0-78A1B7BBCA10}"/>
          </ac:grpSpMkLst>
        </pc:grpChg>
        <pc:grpChg chg="add mod">
          <ac:chgData name="Glen Jones" userId="e846aaca-4b24-4b13-b0d0-f2308e16b284" providerId="ADAL" clId="{82DDC6C5-089B-4D6C-9714-C767F4A9AB3D}" dt="2022-07-21T12:54:21.299" v="152"/>
          <ac:grpSpMkLst>
            <pc:docMk/>
            <pc:sldMk cId="1598112492" sldId="354"/>
            <ac:grpSpMk id="100" creationId="{919BCBAD-E947-AC39-F4B0-1EED7234EDAA}"/>
          </ac:grpSpMkLst>
        </pc:grpChg>
        <pc:grpChg chg="add mod">
          <ac:chgData name="Glen Jones" userId="e846aaca-4b24-4b13-b0d0-f2308e16b284" providerId="ADAL" clId="{82DDC6C5-089B-4D6C-9714-C767F4A9AB3D}" dt="2022-07-21T12:54:21.299" v="152"/>
          <ac:grpSpMkLst>
            <pc:docMk/>
            <pc:sldMk cId="1598112492" sldId="354"/>
            <ac:grpSpMk id="103" creationId="{422FECC9-BFA1-531C-E6CA-A6CFAB39252D}"/>
          </ac:grpSpMkLst>
        </pc:grpChg>
      </pc:sldChg>
      <pc:sldChg chg="modSp mod">
        <pc:chgData name="Glen Jones" userId="e846aaca-4b24-4b13-b0d0-f2308e16b284" providerId="ADAL" clId="{82DDC6C5-089B-4D6C-9714-C767F4A9AB3D}" dt="2022-07-21T12:55:00.071" v="178" actId="403"/>
        <pc:sldMkLst>
          <pc:docMk/>
          <pc:sldMk cId="3834312811" sldId="355"/>
        </pc:sldMkLst>
        <pc:spChg chg="mod">
          <ac:chgData name="Glen Jones" userId="e846aaca-4b24-4b13-b0d0-f2308e16b284" providerId="ADAL" clId="{82DDC6C5-089B-4D6C-9714-C767F4A9AB3D}" dt="2022-07-21T12:54:39.041" v="162" actId="20577"/>
          <ac:spMkLst>
            <pc:docMk/>
            <pc:sldMk cId="3834312811" sldId="355"/>
            <ac:spMk id="5" creationId="{8E5D7B89-D295-144A-4C37-2529AC219181}"/>
          </ac:spMkLst>
        </pc:spChg>
        <pc:spChg chg="mod">
          <ac:chgData name="Glen Jones" userId="e846aaca-4b24-4b13-b0d0-f2308e16b284" providerId="ADAL" clId="{82DDC6C5-089B-4D6C-9714-C767F4A9AB3D}" dt="2022-07-21T12:54:42.146" v="167" actId="20577"/>
          <ac:spMkLst>
            <pc:docMk/>
            <pc:sldMk cId="3834312811" sldId="355"/>
            <ac:spMk id="10" creationId="{458789B2-3A5E-336E-BE25-44B04666A55F}"/>
          </ac:spMkLst>
        </pc:spChg>
        <pc:spChg chg="mod">
          <ac:chgData name="Glen Jones" userId="e846aaca-4b24-4b13-b0d0-f2308e16b284" providerId="ADAL" clId="{82DDC6C5-089B-4D6C-9714-C767F4A9AB3D}" dt="2022-07-21T12:54:45.034" v="171" actId="20577"/>
          <ac:spMkLst>
            <pc:docMk/>
            <pc:sldMk cId="3834312811" sldId="355"/>
            <ac:spMk id="29" creationId="{5218C48B-BB58-D38F-E782-04E0ECA9272B}"/>
          </ac:spMkLst>
        </pc:spChg>
        <pc:spChg chg="mod">
          <ac:chgData name="Glen Jones" userId="e846aaca-4b24-4b13-b0d0-f2308e16b284" providerId="ADAL" clId="{82DDC6C5-089B-4D6C-9714-C767F4A9AB3D}" dt="2022-07-21T12:55:00.071" v="178" actId="403"/>
          <ac:spMkLst>
            <pc:docMk/>
            <pc:sldMk cId="3834312811" sldId="355"/>
            <ac:spMk id="30" creationId="{84158750-01B2-A4FE-2517-3DBE5995AB19}"/>
          </ac:spMkLst>
        </pc:spChg>
        <pc:spChg chg="mod">
          <ac:chgData name="Glen Jones" userId="e846aaca-4b24-4b13-b0d0-f2308e16b284" providerId="ADAL" clId="{82DDC6C5-089B-4D6C-9714-C767F4A9AB3D}" dt="2022-07-21T12:54:35.551" v="157" actId="20577"/>
          <ac:spMkLst>
            <pc:docMk/>
            <pc:sldMk cId="3834312811" sldId="355"/>
            <ac:spMk id="32" creationId="{86BF5CF2-C91A-2D37-8568-232041F0BC33}"/>
          </ac:spMkLst>
        </pc:spChg>
      </pc:sldChg>
      <pc:sldChg chg="addSp delSp modSp mod modAnim">
        <pc:chgData name="Glen Jones" userId="e846aaca-4b24-4b13-b0d0-f2308e16b284" providerId="ADAL" clId="{82DDC6C5-089B-4D6C-9714-C767F4A9AB3D}" dt="2022-07-21T12:56:15.196" v="225" actId="20577"/>
        <pc:sldMkLst>
          <pc:docMk/>
          <pc:sldMk cId="3290956685" sldId="356"/>
        </pc:sldMkLst>
        <pc:spChg chg="mod">
          <ac:chgData name="Glen Jones" userId="e846aaca-4b24-4b13-b0d0-f2308e16b284" providerId="ADAL" clId="{82DDC6C5-089B-4D6C-9714-C767F4A9AB3D}" dt="2022-07-21T12:55:40.625" v="189" actId="27636"/>
          <ac:spMkLst>
            <pc:docMk/>
            <pc:sldMk cId="3290956685" sldId="356"/>
            <ac:spMk id="3" creationId="{FA79B487-2B39-D1FB-C619-7086E17203C8}"/>
          </ac:spMkLst>
        </pc:spChg>
        <pc:spChg chg="add mod">
          <ac:chgData name="Glen Jones" userId="e846aaca-4b24-4b13-b0d0-f2308e16b284" providerId="ADAL" clId="{82DDC6C5-089B-4D6C-9714-C767F4A9AB3D}" dt="2022-07-21T12:55:57.772" v="203" actId="6549"/>
          <ac:spMkLst>
            <pc:docMk/>
            <pc:sldMk cId="3290956685" sldId="356"/>
            <ac:spMk id="10" creationId="{56E32103-C6B1-77B2-5453-7367F05B46BF}"/>
          </ac:spMkLst>
        </pc:spChg>
        <pc:spChg chg="add mod">
          <ac:chgData name="Glen Jones" userId="e846aaca-4b24-4b13-b0d0-f2308e16b284" providerId="ADAL" clId="{82DDC6C5-089B-4D6C-9714-C767F4A9AB3D}" dt="2022-07-21T12:56:09.325" v="219" actId="20577"/>
          <ac:spMkLst>
            <pc:docMk/>
            <pc:sldMk cId="3290956685" sldId="356"/>
            <ac:spMk id="11" creationId="{CE3FA050-034A-59E4-4BC5-00580B8FDD0B}"/>
          </ac:spMkLst>
        </pc:spChg>
        <pc:spChg chg="del">
          <ac:chgData name="Glen Jones" userId="e846aaca-4b24-4b13-b0d0-f2308e16b284" providerId="ADAL" clId="{82DDC6C5-089B-4D6C-9714-C767F4A9AB3D}" dt="2022-07-21T12:55:23.909" v="179" actId="478"/>
          <ac:spMkLst>
            <pc:docMk/>
            <pc:sldMk cId="3290956685" sldId="356"/>
            <ac:spMk id="12" creationId="{47DC2FED-4E11-A6F9-77D2-65CBDDC2DDA5}"/>
          </ac:spMkLst>
        </pc:spChg>
        <pc:spChg chg="del">
          <ac:chgData name="Glen Jones" userId="e846aaca-4b24-4b13-b0d0-f2308e16b284" providerId="ADAL" clId="{82DDC6C5-089B-4D6C-9714-C767F4A9AB3D}" dt="2022-07-21T12:55:23.909" v="179" actId="478"/>
          <ac:spMkLst>
            <pc:docMk/>
            <pc:sldMk cId="3290956685" sldId="356"/>
            <ac:spMk id="13" creationId="{47FEF76B-A852-067D-0431-4B4933D3EE41}"/>
          </ac:spMkLst>
        </pc:spChg>
        <pc:spChg chg="add mod">
          <ac:chgData name="Glen Jones" userId="e846aaca-4b24-4b13-b0d0-f2308e16b284" providerId="ADAL" clId="{82DDC6C5-089B-4D6C-9714-C767F4A9AB3D}" dt="2022-07-21T12:56:03.467" v="211" actId="20577"/>
          <ac:spMkLst>
            <pc:docMk/>
            <pc:sldMk cId="3290956685" sldId="356"/>
            <ac:spMk id="16" creationId="{D76289BF-393F-FE8E-918B-F1A6FED2B2D3}"/>
          </ac:spMkLst>
        </pc:spChg>
        <pc:spChg chg="add mod">
          <ac:chgData name="Glen Jones" userId="e846aaca-4b24-4b13-b0d0-f2308e16b284" providerId="ADAL" clId="{82DDC6C5-089B-4D6C-9714-C767F4A9AB3D}" dt="2022-07-21T12:56:15.196" v="225" actId="20577"/>
          <ac:spMkLst>
            <pc:docMk/>
            <pc:sldMk cId="3290956685" sldId="356"/>
            <ac:spMk id="17" creationId="{5667344F-531A-8EA8-C13B-4285A39C695A}"/>
          </ac:spMkLst>
        </pc:spChg>
        <pc:spChg chg="add mod">
          <ac:chgData name="Glen Jones" userId="e846aaca-4b24-4b13-b0d0-f2308e16b284" providerId="ADAL" clId="{82DDC6C5-089B-4D6C-9714-C767F4A9AB3D}" dt="2022-07-21T12:55:49.798" v="193" actId="207"/>
          <ac:spMkLst>
            <pc:docMk/>
            <pc:sldMk cId="3290956685" sldId="356"/>
            <ac:spMk id="18" creationId="{089D5B4B-5219-B8CD-04D1-A4E6ECAAEBBD}"/>
          </ac:spMkLst>
        </pc:spChg>
        <pc:spChg chg="add mod">
          <ac:chgData name="Glen Jones" userId="e846aaca-4b24-4b13-b0d0-f2308e16b284" providerId="ADAL" clId="{82DDC6C5-089B-4D6C-9714-C767F4A9AB3D}" dt="2022-07-21T12:55:34.108" v="183" actId="20577"/>
          <ac:spMkLst>
            <pc:docMk/>
            <pc:sldMk cId="3290956685" sldId="356"/>
            <ac:spMk id="19" creationId="{DA6AF87F-2397-CB02-5106-C93691B8D9CC}"/>
          </ac:spMkLst>
        </pc:spChg>
        <pc:spChg chg="del">
          <ac:chgData name="Glen Jones" userId="e846aaca-4b24-4b13-b0d0-f2308e16b284" providerId="ADAL" clId="{82DDC6C5-089B-4D6C-9714-C767F4A9AB3D}" dt="2022-07-21T12:55:23.909" v="179" actId="478"/>
          <ac:spMkLst>
            <pc:docMk/>
            <pc:sldMk cId="3290956685" sldId="356"/>
            <ac:spMk id="20" creationId="{B7BAA2A8-FE59-6754-5D30-5A2A530ED62E}"/>
          </ac:spMkLst>
        </pc:spChg>
        <pc:spChg chg="del">
          <ac:chgData name="Glen Jones" userId="e846aaca-4b24-4b13-b0d0-f2308e16b284" providerId="ADAL" clId="{82DDC6C5-089B-4D6C-9714-C767F4A9AB3D}" dt="2022-07-21T12:55:23.909" v="179" actId="478"/>
          <ac:spMkLst>
            <pc:docMk/>
            <pc:sldMk cId="3290956685" sldId="356"/>
            <ac:spMk id="21" creationId="{A2AFF434-7414-8208-8A38-24CAE6CAF3F9}"/>
          </ac:spMkLst>
        </pc:spChg>
        <pc:spChg chg="del">
          <ac:chgData name="Glen Jones" userId="e846aaca-4b24-4b13-b0d0-f2308e16b284" providerId="ADAL" clId="{82DDC6C5-089B-4D6C-9714-C767F4A9AB3D}" dt="2022-07-21T12:55:23.909" v="179" actId="478"/>
          <ac:spMkLst>
            <pc:docMk/>
            <pc:sldMk cId="3290956685" sldId="356"/>
            <ac:spMk id="22" creationId="{6DCDFDAB-B662-708E-C32C-8019FAC3DC6B}"/>
          </ac:spMkLst>
        </pc:spChg>
        <pc:spChg chg="add mod">
          <ac:chgData name="Glen Jones" userId="e846aaca-4b24-4b13-b0d0-f2308e16b284" providerId="ADAL" clId="{82DDC6C5-089B-4D6C-9714-C767F4A9AB3D}" dt="2022-07-21T12:55:36.909" v="185" actId="20577"/>
          <ac:spMkLst>
            <pc:docMk/>
            <pc:sldMk cId="3290956685" sldId="356"/>
            <ac:spMk id="23" creationId="{B55DD5F8-7815-F7BC-1DBA-3644648AB649}"/>
          </ac:spMkLst>
        </pc:spChg>
      </pc:sldChg>
      <pc:sldChg chg="modSp mod">
        <pc:chgData name="Glen Jones" userId="e846aaca-4b24-4b13-b0d0-f2308e16b284" providerId="ADAL" clId="{82DDC6C5-089B-4D6C-9714-C767F4A9AB3D}" dt="2022-07-21T12:50:42.272" v="48" actId="1076"/>
        <pc:sldMkLst>
          <pc:docMk/>
          <pc:sldMk cId="1237872930" sldId="359"/>
        </pc:sldMkLst>
        <pc:spChg chg="mod">
          <ac:chgData name="Glen Jones" userId="e846aaca-4b24-4b13-b0d0-f2308e16b284" providerId="ADAL" clId="{82DDC6C5-089B-4D6C-9714-C767F4A9AB3D}" dt="2022-07-21T12:50:25.153" v="40" actId="1076"/>
          <ac:spMkLst>
            <pc:docMk/>
            <pc:sldMk cId="1237872930" sldId="359"/>
            <ac:spMk id="5" creationId="{8E5D7B89-D295-144A-4C37-2529AC219181}"/>
          </ac:spMkLst>
        </pc:spChg>
        <pc:spChg chg="mod">
          <ac:chgData name="Glen Jones" userId="e846aaca-4b24-4b13-b0d0-f2308e16b284" providerId="ADAL" clId="{82DDC6C5-089B-4D6C-9714-C767F4A9AB3D}" dt="2022-07-21T12:49:28.969" v="31" actId="6549"/>
          <ac:spMkLst>
            <pc:docMk/>
            <pc:sldMk cId="1237872930" sldId="359"/>
            <ac:spMk id="10" creationId="{458789B2-3A5E-336E-BE25-44B04666A55F}"/>
          </ac:spMkLst>
        </pc:spChg>
        <pc:spChg chg="mod">
          <ac:chgData name="Glen Jones" userId="e846aaca-4b24-4b13-b0d0-f2308e16b284" providerId="ADAL" clId="{82DDC6C5-089B-4D6C-9714-C767F4A9AB3D}" dt="2022-07-21T12:50:40.624" v="47" actId="1076"/>
          <ac:spMkLst>
            <pc:docMk/>
            <pc:sldMk cId="1237872930" sldId="359"/>
            <ac:spMk id="27" creationId="{6DF4F662-3E0A-7AE5-7E83-BB9CF843863E}"/>
          </ac:spMkLst>
        </pc:spChg>
        <pc:spChg chg="mod">
          <ac:chgData name="Glen Jones" userId="e846aaca-4b24-4b13-b0d0-f2308e16b284" providerId="ADAL" clId="{82DDC6C5-089B-4D6C-9714-C767F4A9AB3D}" dt="2022-07-21T12:50:31.241" v="43" actId="1076"/>
          <ac:spMkLst>
            <pc:docMk/>
            <pc:sldMk cId="1237872930" sldId="359"/>
            <ac:spMk id="28" creationId="{3FC89A2B-313E-05BD-C58B-E78B92DDA047}"/>
          </ac:spMkLst>
        </pc:spChg>
        <pc:spChg chg="mod">
          <ac:chgData name="Glen Jones" userId="e846aaca-4b24-4b13-b0d0-f2308e16b284" providerId="ADAL" clId="{82DDC6C5-089B-4D6C-9714-C767F4A9AB3D}" dt="2022-07-21T12:50:42.272" v="48" actId="1076"/>
          <ac:spMkLst>
            <pc:docMk/>
            <pc:sldMk cId="1237872930" sldId="359"/>
            <ac:spMk id="32" creationId="{86BF5CF2-C91A-2D37-8568-232041F0BC33}"/>
          </ac:spMkLst>
        </pc:spChg>
      </pc:sldChg>
      <pc:sldChg chg="del">
        <pc:chgData name="Glen Jones" userId="e846aaca-4b24-4b13-b0d0-f2308e16b284" providerId="ADAL" clId="{82DDC6C5-089B-4D6C-9714-C767F4A9AB3D}" dt="2022-07-21T12:48:34.376" v="16" actId="2696"/>
        <pc:sldMkLst>
          <pc:docMk/>
          <pc:sldMk cId="2672551212" sldId="360"/>
        </pc:sldMkLst>
      </pc:sldChg>
      <pc:sldChg chg="del">
        <pc:chgData name="Glen Jones" userId="e846aaca-4b24-4b13-b0d0-f2308e16b284" providerId="ADAL" clId="{82DDC6C5-089B-4D6C-9714-C767F4A9AB3D}" dt="2022-07-21T12:50:50.450" v="49" actId="47"/>
        <pc:sldMkLst>
          <pc:docMk/>
          <pc:sldMk cId="1755571318" sldId="361"/>
        </pc:sldMkLst>
      </pc:sldChg>
      <pc:sldChg chg="addSp delSp modSp mod delAnim modAnim">
        <pc:chgData name="Glen Jones" userId="e846aaca-4b24-4b13-b0d0-f2308e16b284" providerId="ADAL" clId="{82DDC6C5-089B-4D6C-9714-C767F4A9AB3D}" dt="2022-07-21T12:57:57.412" v="262" actId="1076"/>
        <pc:sldMkLst>
          <pc:docMk/>
          <pc:sldMk cId="2647853491" sldId="362"/>
        </pc:sldMkLst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6" creationId="{B3A040A7-35CA-8767-822D-DBD9664B6C90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7" creationId="{C67A9B27-A44B-9ED0-0564-A425126743D1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16" creationId="{0FE7A653-4ED8-B37C-3E18-3704C0AA5F21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17" creationId="{EABFA501-86CD-E2E7-3D0D-9C5AFF67FE42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23" creationId="{8EEB63BA-8595-ED8E-2088-64657FD8E2BC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29" creationId="{49A7DB34-3885-D257-7F1B-EE1B98349B61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30" creationId="{01CE0B5B-C9F8-6AD3-6CC6-F6D3E8DA3367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32" creationId="{92341AFB-1728-5A3D-6D42-C512251884AE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38" creationId="{83EABE65-EAD5-0364-AC42-68E0F207A7CD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39" creationId="{5B07B896-D722-7AB3-88ED-4B3A3DED133D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40" creationId="{2AC41417-06C4-7813-9118-CBD1F8E41C1C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41" creationId="{AF2D335D-0F20-0726-2A7A-E475D028A73B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42" creationId="{0CC2FEE5-AB3C-841F-CCCB-EF774BCA2D88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43" creationId="{D7B88787-D454-A56A-FCF1-53F318C153F3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44" creationId="{F1F149DF-DF7B-0D72-336F-A4E06497704B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45" creationId="{A2798476-8AB5-2819-0BD6-05A3ED546B51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46" creationId="{A4086837-6E45-B11D-D133-6C355365E4AE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47" creationId="{6A7E9A22-6011-E52E-F657-98E3405362FC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52" creationId="{264D6DA5-266D-98B6-36E8-27532DA46FC1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53" creationId="{91A2289E-0273-A03C-1DC4-3D4F698BCD65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55" creationId="{AA4BEA2B-864C-A7C0-A4E8-4DDECAC4ECF1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56" creationId="{5CCC2C13-7293-9183-2389-800307CF2D25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58" creationId="{8275075B-0816-E355-C53E-390477D09C8A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59" creationId="{BFD16682-0AF0-18A6-48B0-21549CD87EB5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60" creationId="{116F94EA-2BBF-99CD-2DC8-2BB703415A0B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61" creationId="{54F8335B-B30B-D43A-864D-D4DB106AD564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62" creationId="{C3FFDE3F-4867-C7B1-B94C-94C9EACCDE44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63" creationId="{182C08A6-051E-B198-8A45-E35AEF7B44AB}"/>
          </ac:spMkLst>
        </pc:spChg>
        <pc:spChg chg="add mod">
          <ac:chgData name="Glen Jones" userId="e846aaca-4b24-4b13-b0d0-f2308e16b284" providerId="ADAL" clId="{82DDC6C5-089B-4D6C-9714-C767F4A9AB3D}" dt="2022-07-21T12:57:10.811" v="239" actId="6549"/>
          <ac:spMkLst>
            <pc:docMk/>
            <pc:sldMk cId="2647853491" sldId="362"/>
            <ac:spMk id="64" creationId="{158BDBF5-0194-ED8B-7950-3675B9B466FB}"/>
          </ac:spMkLst>
        </pc:spChg>
        <pc:spChg chg="add mod">
          <ac:chgData name="Glen Jones" userId="e846aaca-4b24-4b13-b0d0-f2308e16b284" providerId="ADAL" clId="{82DDC6C5-089B-4D6C-9714-C767F4A9AB3D}" dt="2022-07-21T12:57:29.292" v="245" actId="6549"/>
          <ac:spMkLst>
            <pc:docMk/>
            <pc:sldMk cId="2647853491" sldId="362"/>
            <ac:spMk id="65" creationId="{13F8CD7F-9472-BCDB-7920-5837B968B64B}"/>
          </ac:spMkLst>
        </pc:spChg>
        <pc:spChg chg="add mod">
          <ac:chgData name="Glen Jones" userId="e846aaca-4b24-4b13-b0d0-f2308e16b284" providerId="ADAL" clId="{82DDC6C5-089B-4D6C-9714-C767F4A9AB3D}" dt="2022-07-21T12:57:03.381" v="235" actId="6549"/>
          <ac:spMkLst>
            <pc:docMk/>
            <pc:sldMk cId="2647853491" sldId="362"/>
            <ac:spMk id="66" creationId="{DA102294-4A7D-B373-1A37-87419CA69B1D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73" creationId="{1D1F8AE9-105E-CCD9-AE2C-78AC5D458175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74" creationId="{D9A1D576-65ED-3169-FAC0-B2C6B3A0DF72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75" creationId="{95F09288-E6E7-2D8E-23CE-2928B7BE87A8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76" creationId="{6C45BD7A-63A4-DDC5-27AC-B2457F0C1866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77" creationId="{9E377A4C-AF54-A0F8-8AD2-E75F05F3AECE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78" creationId="{7965146D-014B-DABC-6AD2-E9734BFB40F9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79" creationId="{F6D90183-C94D-3713-CF26-15D7366D8674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80" creationId="{33EC0F88-5773-6297-BDA7-4A1B5323D695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81" creationId="{E3A3C3C8-B9D8-6CDB-BCCF-AF932BC0744B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82" creationId="{1F0FE9DF-9C96-D4DB-5FEC-792C22A044AB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83" creationId="{20658E3F-4DB0-AD20-B5ED-5750ECFC6200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84" creationId="{FBD05F29-6B89-FA2A-03E2-AE0103EDC4BD}"/>
          </ac:spMkLst>
        </pc:spChg>
        <pc:spChg chg="del">
          <ac:chgData name="Glen Jones" userId="e846aaca-4b24-4b13-b0d0-f2308e16b284" providerId="ADAL" clId="{82DDC6C5-089B-4D6C-9714-C767F4A9AB3D}" dt="2022-07-21T12:56:46.380" v="226" actId="478"/>
          <ac:spMkLst>
            <pc:docMk/>
            <pc:sldMk cId="2647853491" sldId="362"/>
            <ac:spMk id="85" creationId="{87026AB5-A021-1028-9055-A02FC4A58C5C}"/>
          </ac:spMkLst>
        </pc:spChg>
        <pc:spChg chg="add mod">
          <ac:chgData name="Glen Jones" userId="e846aaca-4b24-4b13-b0d0-f2308e16b284" providerId="ADAL" clId="{82DDC6C5-089B-4D6C-9714-C767F4A9AB3D}" dt="2022-07-21T12:57:50.779" v="259" actId="6549"/>
          <ac:spMkLst>
            <pc:docMk/>
            <pc:sldMk cId="2647853491" sldId="362"/>
            <ac:spMk id="86" creationId="{9FBB470B-73E9-57D5-143A-26367B0E35DB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87" creationId="{A69AD2E8-0072-AFE5-11CF-9FDB8BC2E763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88" creationId="{227C2EB7-D415-E262-1CF1-5B8D11580F71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89" creationId="{70586890-A00E-9746-84EE-8FCB463825EE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90" creationId="{56369711-66FC-7788-EF59-76A3115A4486}"/>
          </ac:spMkLst>
        </pc:spChg>
        <pc:spChg chg="add mod">
          <ac:chgData name="Glen Jones" userId="e846aaca-4b24-4b13-b0d0-f2308e16b284" providerId="ADAL" clId="{82DDC6C5-089B-4D6C-9714-C767F4A9AB3D}" dt="2022-07-21T12:57:57.412" v="262" actId="1076"/>
          <ac:spMkLst>
            <pc:docMk/>
            <pc:sldMk cId="2647853491" sldId="362"/>
            <ac:spMk id="91" creationId="{DC7812D2-E74C-8A4F-39A8-ACB5960612BC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92" creationId="{94D78B5D-003A-1237-7932-9460F47B69BE}"/>
          </ac:spMkLst>
        </pc:spChg>
        <pc:spChg chg="add mod">
          <ac:chgData name="Glen Jones" userId="e846aaca-4b24-4b13-b0d0-f2308e16b284" providerId="ADAL" clId="{82DDC6C5-089B-4D6C-9714-C767F4A9AB3D}" dt="2022-07-21T12:57:32.300" v="247" actId="6549"/>
          <ac:spMkLst>
            <pc:docMk/>
            <pc:sldMk cId="2647853491" sldId="362"/>
            <ac:spMk id="93" creationId="{34C1BDAC-208C-C66A-594B-B86FE7267269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94" creationId="{CCAA5802-A0C9-5439-EF45-CE673B10945D}"/>
          </ac:spMkLst>
        </pc:spChg>
        <pc:spChg chg="add mod">
          <ac:chgData name="Glen Jones" userId="e846aaca-4b24-4b13-b0d0-f2308e16b284" providerId="ADAL" clId="{82DDC6C5-089B-4D6C-9714-C767F4A9AB3D}" dt="2022-07-21T12:57:35.683" v="249" actId="6549"/>
          <ac:spMkLst>
            <pc:docMk/>
            <pc:sldMk cId="2647853491" sldId="362"/>
            <ac:spMk id="95" creationId="{5BE3138C-B8C5-2407-5A39-9AC09488EFD8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96" creationId="{0CEF3747-7D75-33AD-7577-84154B37EFBF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97" creationId="{82444109-046F-E710-1C73-F61BF07C3EEE}"/>
          </ac:spMkLst>
        </pc:spChg>
        <pc:spChg chg="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99" creationId="{C8CC5252-8877-E504-0540-AF8EF4D8EE85}"/>
          </ac:spMkLst>
        </pc:spChg>
        <pc:spChg chg="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00" creationId="{28F4BC3C-D17D-D097-B9BE-A71B8B4694F9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01" creationId="{8737B7A3-7A7B-B0E1-1BA1-F9529C601D05}"/>
          </ac:spMkLst>
        </pc:spChg>
        <pc:spChg chg="add mod">
          <ac:chgData name="Glen Jones" userId="e846aaca-4b24-4b13-b0d0-f2308e16b284" providerId="ADAL" clId="{82DDC6C5-089B-4D6C-9714-C767F4A9AB3D}" dt="2022-07-21T12:57:53.682" v="261" actId="6549"/>
          <ac:spMkLst>
            <pc:docMk/>
            <pc:sldMk cId="2647853491" sldId="362"/>
            <ac:spMk id="102" creationId="{2DF798F2-537E-0689-2DF6-B5D959E819F5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03" creationId="{0CB0B87F-CDD1-DC95-084F-010FE2674637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04" creationId="{1B087E6A-71E7-9324-6D1E-BD1AAB6A221A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05" creationId="{6BA9DE0B-755F-D8D4-2509-001E8E27B0CC}"/>
          </ac:spMkLst>
        </pc:spChg>
        <pc:spChg chg="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07" creationId="{9C2C1D9E-8153-4489-E01B-6C4D8B2D6283}"/>
          </ac:spMkLst>
        </pc:spChg>
        <pc:spChg chg="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08" creationId="{236BBB0E-4083-385B-1792-ECCC7B951E71}"/>
          </ac:spMkLst>
        </pc:spChg>
        <pc:spChg chg="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10" creationId="{F23F021A-21BE-8973-98D7-8CA3246112A6}"/>
          </ac:spMkLst>
        </pc:spChg>
        <pc:spChg chg="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11" creationId="{F5804B0C-87E3-9655-BC03-5FE77801A0FC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12" creationId="{85316A83-4090-EF11-8C52-E749DE5E2A06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13" creationId="{4A840631-5CA0-22AA-7194-9D7690210CE4}"/>
          </ac:spMkLst>
        </pc:spChg>
        <pc:spChg chg="add mod">
          <ac:chgData name="Glen Jones" userId="e846aaca-4b24-4b13-b0d0-f2308e16b284" providerId="ADAL" clId="{82DDC6C5-089B-4D6C-9714-C767F4A9AB3D}" dt="2022-07-21T12:57:38.604" v="251" actId="6549"/>
          <ac:spMkLst>
            <pc:docMk/>
            <pc:sldMk cId="2647853491" sldId="362"/>
            <ac:spMk id="114" creationId="{178FBA39-3DD2-533E-FE36-ABA7E5A564FD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15" creationId="{02AAD370-EBDF-34D8-5CB0-A5018807155B}"/>
          </ac:spMkLst>
        </pc:spChg>
        <pc:spChg chg="add mod">
          <ac:chgData name="Glen Jones" userId="e846aaca-4b24-4b13-b0d0-f2308e16b284" providerId="ADAL" clId="{82DDC6C5-089B-4D6C-9714-C767F4A9AB3D}" dt="2022-07-21T12:57:41.427" v="253" actId="6549"/>
          <ac:spMkLst>
            <pc:docMk/>
            <pc:sldMk cId="2647853491" sldId="362"/>
            <ac:spMk id="116" creationId="{B0636BA7-2606-2C87-AE37-6E1B1F41B7A3}"/>
          </ac:spMkLst>
        </pc:spChg>
        <pc:spChg chg="add mod">
          <ac:chgData name="Glen Jones" userId="e846aaca-4b24-4b13-b0d0-f2308e16b284" providerId="ADAL" clId="{82DDC6C5-089B-4D6C-9714-C767F4A9AB3D}" dt="2022-07-21T12:57:44.499" v="255" actId="6549"/>
          <ac:spMkLst>
            <pc:docMk/>
            <pc:sldMk cId="2647853491" sldId="362"/>
            <ac:spMk id="117" creationId="{F3DE848B-FA7E-0668-5B86-AD910EEEE0BC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18" creationId="{9E50CF90-0AA7-7FE5-5D50-65BD31A3FB6B}"/>
          </ac:spMkLst>
        </pc:spChg>
        <pc:spChg chg="add mod">
          <ac:chgData name="Glen Jones" userId="e846aaca-4b24-4b13-b0d0-f2308e16b284" providerId="ADAL" clId="{82DDC6C5-089B-4D6C-9714-C767F4A9AB3D}" dt="2022-07-21T12:56:46.634" v="227"/>
          <ac:spMkLst>
            <pc:docMk/>
            <pc:sldMk cId="2647853491" sldId="362"/>
            <ac:spMk id="119" creationId="{A466EFFA-9D1B-13B8-F6D9-A3CC3F75659B}"/>
          </ac:spMkLst>
        </pc:spChg>
        <pc:grpChg chg="del">
          <ac:chgData name="Glen Jones" userId="e846aaca-4b24-4b13-b0d0-f2308e16b284" providerId="ADAL" clId="{82DDC6C5-089B-4D6C-9714-C767F4A9AB3D}" dt="2022-07-21T12:56:46.380" v="226" actId="478"/>
          <ac:grpSpMkLst>
            <pc:docMk/>
            <pc:sldMk cId="2647853491" sldId="362"/>
            <ac:grpSpMk id="12" creationId="{73062E33-6A34-A2ED-50EF-66DAD2C841B1}"/>
          </ac:grpSpMkLst>
        </pc:grpChg>
        <pc:grpChg chg="del">
          <ac:chgData name="Glen Jones" userId="e846aaca-4b24-4b13-b0d0-f2308e16b284" providerId="ADAL" clId="{82DDC6C5-089B-4D6C-9714-C767F4A9AB3D}" dt="2022-07-21T12:56:46.380" v="226" actId="478"/>
          <ac:grpSpMkLst>
            <pc:docMk/>
            <pc:sldMk cId="2647853491" sldId="362"/>
            <ac:grpSpMk id="67" creationId="{2D5A3472-B756-91AF-E952-2E2FEEF87FD7}"/>
          </ac:grpSpMkLst>
        </pc:grpChg>
        <pc:grpChg chg="del">
          <ac:chgData name="Glen Jones" userId="e846aaca-4b24-4b13-b0d0-f2308e16b284" providerId="ADAL" clId="{82DDC6C5-089B-4D6C-9714-C767F4A9AB3D}" dt="2022-07-21T12:56:46.380" v="226" actId="478"/>
          <ac:grpSpMkLst>
            <pc:docMk/>
            <pc:sldMk cId="2647853491" sldId="362"/>
            <ac:grpSpMk id="70" creationId="{F191F6FA-4DE0-4FCD-EB72-16DEB02F716B}"/>
          </ac:grpSpMkLst>
        </pc:grpChg>
        <pc:grpChg chg="add mod">
          <ac:chgData name="Glen Jones" userId="e846aaca-4b24-4b13-b0d0-f2308e16b284" providerId="ADAL" clId="{82DDC6C5-089B-4D6C-9714-C767F4A9AB3D}" dt="2022-07-21T12:56:46.634" v="227"/>
          <ac:grpSpMkLst>
            <pc:docMk/>
            <pc:sldMk cId="2647853491" sldId="362"/>
            <ac:grpSpMk id="98" creationId="{B50B1725-0269-D664-7364-3D8A937C56A4}"/>
          </ac:grpSpMkLst>
        </pc:grpChg>
        <pc:grpChg chg="add mod">
          <ac:chgData name="Glen Jones" userId="e846aaca-4b24-4b13-b0d0-f2308e16b284" providerId="ADAL" clId="{82DDC6C5-089B-4D6C-9714-C767F4A9AB3D}" dt="2022-07-21T12:56:46.634" v="227"/>
          <ac:grpSpMkLst>
            <pc:docMk/>
            <pc:sldMk cId="2647853491" sldId="362"/>
            <ac:grpSpMk id="106" creationId="{835B579E-CA00-2524-2784-9FBF6134AC4E}"/>
          </ac:grpSpMkLst>
        </pc:grpChg>
        <pc:grpChg chg="add mod">
          <ac:chgData name="Glen Jones" userId="e846aaca-4b24-4b13-b0d0-f2308e16b284" providerId="ADAL" clId="{82DDC6C5-089B-4D6C-9714-C767F4A9AB3D}" dt="2022-07-21T12:56:46.634" v="227"/>
          <ac:grpSpMkLst>
            <pc:docMk/>
            <pc:sldMk cId="2647853491" sldId="362"/>
            <ac:grpSpMk id="109" creationId="{DB678F70-F37C-F311-13B6-424D07EFA387}"/>
          </ac:grpSpMkLst>
        </pc:grpChg>
        <pc:picChg chg="mod">
          <ac:chgData name="Glen Jones" userId="e846aaca-4b24-4b13-b0d0-f2308e16b284" providerId="ADAL" clId="{82DDC6C5-089B-4D6C-9714-C767F4A9AB3D}" dt="2022-07-21T12:56:49.870" v="229" actId="1076"/>
          <ac:picMkLst>
            <pc:docMk/>
            <pc:sldMk cId="2647853491" sldId="362"/>
            <ac:picMk id="54" creationId="{25788904-EE9C-DA9B-7F1C-6FD3ADA235CC}"/>
          </ac:picMkLst>
        </pc:picChg>
      </pc:sldChg>
      <pc:sldChg chg="addSp delSp modSp mod modAnim">
        <pc:chgData name="Glen Jones" userId="e846aaca-4b24-4b13-b0d0-f2308e16b284" providerId="ADAL" clId="{82DDC6C5-089B-4D6C-9714-C767F4A9AB3D}" dt="2022-07-21T12:58:15.192" v="267"/>
        <pc:sldMkLst>
          <pc:docMk/>
          <pc:sldMk cId="3093877453" sldId="364"/>
        </pc:sldMkLst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6" creationId="{B3A040A7-35CA-8767-822D-DBD9664B6C90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7" creationId="{C67A9B27-A44B-9ED0-0564-A425126743D1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16" creationId="{0FE7A653-4ED8-B37C-3E18-3704C0AA5F21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17" creationId="{EABFA501-86CD-E2E7-3D0D-9C5AFF67FE42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23" creationId="{8EEB63BA-8595-ED8E-2088-64657FD8E2BC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29" creationId="{49A7DB34-3885-D257-7F1B-EE1B98349B61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30" creationId="{01CE0B5B-C9F8-6AD3-6CC6-F6D3E8DA3367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32" creationId="{92341AFB-1728-5A3D-6D42-C512251884AE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38" creationId="{83EABE65-EAD5-0364-AC42-68E0F207A7CD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39" creationId="{5B07B896-D722-7AB3-88ED-4B3A3DED133D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40" creationId="{2AC41417-06C4-7813-9118-CBD1F8E41C1C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41" creationId="{AF2D335D-0F20-0726-2A7A-E475D028A73B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42" creationId="{0CC2FEE5-AB3C-841F-CCCB-EF774BCA2D88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43" creationId="{D7B88787-D454-A56A-FCF1-53F318C153F3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44" creationId="{F1F149DF-DF7B-0D72-336F-A4E06497704B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45" creationId="{A2798476-8AB5-2819-0BD6-05A3ED546B51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46" creationId="{A4086837-6E45-B11D-D133-6C355365E4AE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47" creationId="{6A7E9A22-6011-E52E-F657-98E3405362FC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52" creationId="{264D6DA5-266D-98B6-36E8-27532DA46FC1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53" creationId="{91A2289E-0273-A03C-1DC4-3D4F698BCD65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55" creationId="{AA4BEA2B-864C-A7C0-A4E8-4DDECAC4ECF1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56" creationId="{5CCC2C13-7293-9183-2389-800307CF2D25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58" creationId="{8275075B-0816-E355-C53E-390477D09C8A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59" creationId="{BFD16682-0AF0-18A6-48B0-21549CD87EB5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60" creationId="{116F94EA-2BBF-99CD-2DC8-2BB703415A0B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61" creationId="{54F8335B-B30B-D43A-864D-D4DB106AD564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62" creationId="{C3FFDE3F-4867-C7B1-B94C-94C9EACCDE44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63" creationId="{182C08A6-051E-B198-8A45-E35AEF7B44AB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64" creationId="{0A0E421D-C589-EACF-AD84-EAD506D9EF8C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65" creationId="{14B54649-6ABF-6C1A-C6E3-21F981AE33F5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66" creationId="{C8D60B4D-6D7E-750F-F0F8-976D79852E76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73" creationId="{4CCC688F-65D2-451F-76A9-71E215430DEF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74" creationId="{D9A1D576-65ED-3169-FAC0-B2C6B3A0DF72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75" creationId="{95F09288-E6E7-2D8E-23CE-2928B7BE87A8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76" creationId="{C732CAED-2C5A-6E37-44C9-B7C6BB75CF2B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77" creationId="{9E377A4C-AF54-A0F8-8AD2-E75F05F3AECE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78" creationId="{7965146D-014B-DABC-6AD2-E9734BFB40F9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79" creationId="{F6D90183-C94D-3713-CF26-15D7366D8674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80" creationId="{33EC0F88-5773-6297-BDA7-4A1B5323D695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81" creationId="{E3A3C3C8-B9D8-6CDB-BCCF-AF932BC0744B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82" creationId="{1F0FE9DF-9C96-D4DB-5FEC-792C22A044AB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83" creationId="{20658E3F-4DB0-AD20-B5ED-5750ECFC6200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84" creationId="{FBD05F29-6B89-FA2A-03E2-AE0103EDC4BD}"/>
          </ac:spMkLst>
        </pc:spChg>
        <pc:spChg chg="del">
          <ac:chgData name="Glen Jones" userId="e846aaca-4b24-4b13-b0d0-f2308e16b284" providerId="ADAL" clId="{82DDC6C5-089B-4D6C-9714-C767F4A9AB3D}" dt="2022-07-21T12:58:07.213" v="263" actId="478"/>
          <ac:spMkLst>
            <pc:docMk/>
            <pc:sldMk cId="3093877453" sldId="364"/>
            <ac:spMk id="85" creationId="{87026AB5-A021-1028-9055-A02FC4A58C5C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86" creationId="{AF271451-D41E-2E1E-AE6B-D7670EB09A97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87" creationId="{E3E99126-80A0-D3A9-5EE9-B173A22DA69E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88" creationId="{C2358DA1-F65D-819D-E052-13BD3114DAB1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89" creationId="{1CEE98F1-31EC-0706-8C97-77176D3A2AB7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90" creationId="{603141C6-FE16-1F5F-6763-982B084EC1B0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91" creationId="{F4990202-2146-1AA5-D31D-6F466FEBDE19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92" creationId="{692313A8-A800-E8F4-0832-32FC80B8D011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93" creationId="{EE758A88-A12F-EB21-407C-D344D2A2CE67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94" creationId="{CEF166C6-5EE4-2DCD-EBA9-963627E45E47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95" creationId="{C0B1F786-1798-E90C-F602-E01A541B8D06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96" creationId="{AD26D521-FA5D-0C1F-AE8B-597CC6DCFFC8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97" creationId="{C2DBEDA0-866A-77D1-C91A-CE0495731E95}"/>
          </ac:spMkLst>
        </pc:spChg>
        <pc:spChg chg="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99" creationId="{5DDBDE15-068B-1A03-8134-2A12C2C39389}"/>
          </ac:spMkLst>
        </pc:spChg>
        <pc:spChg chg="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00" creationId="{723C01E5-5F3F-60AE-DD98-EA26CDD49DD6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01" creationId="{D7850A68-CBF7-8506-39EC-03529C29942D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02" creationId="{63D9BEEA-17D8-E60D-8A7B-6C61B1244B72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03" creationId="{211CA22A-F4B8-B0E6-0DA4-345657EE8E48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04" creationId="{08A4CFFA-F162-9C49-FE8C-2CA44173D2BF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05" creationId="{B846F348-7C35-8993-99F5-54C2E15D4977}"/>
          </ac:spMkLst>
        </pc:spChg>
        <pc:spChg chg="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07" creationId="{EBFF0C46-1A69-B382-E9EF-7CDE24A0B16A}"/>
          </ac:spMkLst>
        </pc:spChg>
        <pc:spChg chg="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08" creationId="{E00678B5-B65D-7A4F-501F-E67734C94163}"/>
          </ac:spMkLst>
        </pc:spChg>
        <pc:spChg chg="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10" creationId="{D6F9ED89-EAD8-7CEB-D7EF-3557B8E9E567}"/>
          </ac:spMkLst>
        </pc:spChg>
        <pc:spChg chg="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11" creationId="{335F2839-C91F-C392-1520-6A19690BCB9E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12" creationId="{76547602-E850-CAEB-B461-451E94D1F4D7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13" creationId="{ACC77893-331F-9D55-8431-ED36385F89D5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14" creationId="{7B2124C1-F73C-F081-9BAB-900C0C292223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15" creationId="{E5233B78-1A9B-63C6-0166-80651A68374F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16" creationId="{7E6BD4D8-A9DB-0008-0921-6E3771D7DAAC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17" creationId="{6F3C7E54-5CEA-DA2D-3BFB-906950FC519D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18" creationId="{A5ACFD6A-11A0-E665-F3B3-542CF5EE09A6}"/>
          </ac:spMkLst>
        </pc:spChg>
        <pc:spChg chg="add mod">
          <ac:chgData name="Glen Jones" userId="e846aaca-4b24-4b13-b0d0-f2308e16b284" providerId="ADAL" clId="{82DDC6C5-089B-4D6C-9714-C767F4A9AB3D}" dt="2022-07-21T12:58:08.147" v="264"/>
          <ac:spMkLst>
            <pc:docMk/>
            <pc:sldMk cId="3093877453" sldId="364"/>
            <ac:spMk id="119" creationId="{D55DE602-0BA9-B1E0-33AF-03F878344C5B}"/>
          </ac:spMkLst>
        </pc:spChg>
        <pc:grpChg chg="del">
          <ac:chgData name="Glen Jones" userId="e846aaca-4b24-4b13-b0d0-f2308e16b284" providerId="ADAL" clId="{82DDC6C5-089B-4D6C-9714-C767F4A9AB3D}" dt="2022-07-21T12:58:07.213" v="263" actId="478"/>
          <ac:grpSpMkLst>
            <pc:docMk/>
            <pc:sldMk cId="3093877453" sldId="364"/>
            <ac:grpSpMk id="12" creationId="{73062E33-6A34-A2ED-50EF-66DAD2C841B1}"/>
          </ac:grpSpMkLst>
        </pc:grpChg>
        <pc:grpChg chg="del">
          <ac:chgData name="Glen Jones" userId="e846aaca-4b24-4b13-b0d0-f2308e16b284" providerId="ADAL" clId="{82DDC6C5-089B-4D6C-9714-C767F4A9AB3D}" dt="2022-07-21T12:58:07.213" v="263" actId="478"/>
          <ac:grpSpMkLst>
            <pc:docMk/>
            <pc:sldMk cId="3093877453" sldId="364"/>
            <ac:grpSpMk id="67" creationId="{2D5A3472-B756-91AF-E952-2E2FEEF87FD7}"/>
          </ac:grpSpMkLst>
        </pc:grpChg>
        <pc:grpChg chg="del">
          <ac:chgData name="Glen Jones" userId="e846aaca-4b24-4b13-b0d0-f2308e16b284" providerId="ADAL" clId="{82DDC6C5-089B-4D6C-9714-C767F4A9AB3D}" dt="2022-07-21T12:58:07.213" v="263" actId="478"/>
          <ac:grpSpMkLst>
            <pc:docMk/>
            <pc:sldMk cId="3093877453" sldId="364"/>
            <ac:grpSpMk id="70" creationId="{F191F6FA-4DE0-4FCD-EB72-16DEB02F716B}"/>
          </ac:grpSpMkLst>
        </pc:grpChg>
        <pc:grpChg chg="add mod">
          <ac:chgData name="Glen Jones" userId="e846aaca-4b24-4b13-b0d0-f2308e16b284" providerId="ADAL" clId="{82DDC6C5-089B-4D6C-9714-C767F4A9AB3D}" dt="2022-07-21T12:58:08.147" v="264"/>
          <ac:grpSpMkLst>
            <pc:docMk/>
            <pc:sldMk cId="3093877453" sldId="364"/>
            <ac:grpSpMk id="98" creationId="{0507C963-9544-FA27-25CB-592BF29E24C5}"/>
          </ac:grpSpMkLst>
        </pc:grpChg>
        <pc:grpChg chg="add mod">
          <ac:chgData name="Glen Jones" userId="e846aaca-4b24-4b13-b0d0-f2308e16b284" providerId="ADAL" clId="{82DDC6C5-089B-4D6C-9714-C767F4A9AB3D}" dt="2022-07-21T12:58:08.147" v="264"/>
          <ac:grpSpMkLst>
            <pc:docMk/>
            <pc:sldMk cId="3093877453" sldId="364"/>
            <ac:grpSpMk id="106" creationId="{C9AE6616-2EEA-5BD6-BC24-F109452C63C1}"/>
          </ac:grpSpMkLst>
        </pc:grpChg>
        <pc:grpChg chg="add mod">
          <ac:chgData name="Glen Jones" userId="e846aaca-4b24-4b13-b0d0-f2308e16b284" providerId="ADAL" clId="{82DDC6C5-089B-4D6C-9714-C767F4A9AB3D}" dt="2022-07-21T12:58:08.147" v="264"/>
          <ac:grpSpMkLst>
            <pc:docMk/>
            <pc:sldMk cId="3093877453" sldId="364"/>
            <ac:grpSpMk id="109" creationId="{E41964C1-78FE-BFF3-A926-785F2C760E84}"/>
          </ac:grpSpMkLst>
        </pc:grpChg>
        <pc:picChg chg="del">
          <ac:chgData name="Glen Jones" userId="e846aaca-4b24-4b13-b0d0-f2308e16b284" providerId="ADAL" clId="{82DDC6C5-089B-4D6C-9714-C767F4A9AB3D}" dt="2022-07-21T12:58:14.947" v="266" actId="478"/>
          <ac:picMkLst>
            <pc:docMk/>
            <pc:sldMk cId="3093877453" sldId="364"/>
            <ac:picMk id="54" creationId="{25788904-EE9C-DA9B-7F1C-6FD3ADA235CC}"/>
          </ac:picMkLst>
        </pc:picChg>
        <pc:picChg chg="add mod">
          <ac:chgData name="Glen Jones" userId="e846aaca-4b24-4b13-b0d0-f2308e16b284" providerId="ADAL" clId="{82DDC6C5-089B-4D6C-9714-C767F4A9AB3D}" dt="2022-07-21T12:58:15.192" v="267"/>
          <ac:picMkLst>
            <pc:docMk/>
            <pc:sldMk cId="3093877453" sldId="364"/>
            <ac:picMk id="120" creationId="{4A74B5AF-CED5-7FC1-DE9D-D305DDB7F13F}"/>
          </ac:picMkLst>
        </pc:picChg>
      </pc:sldChg>
      <pc:sldChg chg="add del">
        <pc:chgData name="Glen Jones" userId="e846aaca-4b24-4b13-b0d0-f2308e16b284" providerId="ADAL" clId="{82DDC6C5-089B-4D6C-9714-C767F4A9AB3D}" dt="2022-07-21T12:48:40.533" v="19" actId="2696"/>
        <pc:sldMkLst>
          <pc:docMk/>
          <pc:sldMk cId="859712001" sldId="365"/>
        </pc:sldMkLst>
      </pc:sldChg>
      <pc:sldChg chg="delSp modSp add mod delAnim modAnim">
        <pc:chgData name="Glen Jones" userId="e846aaca-4b24-4b13-b0d0-f2308e16b284" providerId="ADAL" clId="{82DDC6C5-089B-4D6C-9714-C767F4A9AB3D}" dt="2022-07-21T12:51:43.472" v="61"/>
        <pc:sldMkLst>
          <pc:docMk/>
          <pc:sldMk cId="4197821590" sldId="365"/>
        </pc:sldMkLst>
        <pc:spChg chg="del">
          <ac:chgData name="Glen Jones" userId="e846aaca-4b24-4b13-b0d0-f2308e16b284" providerId="ADAL" clId="{82DDC6C5-089B-4D6C-9714-C767F4A9AB3D}" dt="2022-07-21T12:48:47.878" v="22" actId="478"/>
          <ac:spMkLst>
            <pc:docMk/>
            <pc:sldMk cId="4197821590" sldId="365"/>
            <ac:spMk id="5" creationId="{8E5D7B89-D295-144A-4C37-2529AC219181}"/>
          </ac:spMkLst>
        </pc:spChg>
        <pc:spChg chg="del">
          <ac:chgData name="Glen Jones" userId="e846aaca-4b24-4b13-b0d0-f2308e16b284" providerId="ADAL" clId="{82DDC6C5-089B-4D6C-9714-C767F4A9AB3D}" dt="2022-07-21T12:48:46.298" v="21" actId="478"/>
          <ac:spMkLst>
            <pc:docMk/>
            <pc:sldMk cId="4197821590" sldId="365"/>
            <ac:spMk id="10" creationId="{458789B2-3A5E-336E-BE25-44B04666A55F}"/>
          </ac:spMkLst>
        </pc:spChg>
        <pc:spChg chg="del">
          <ac:chgData name="Glen Jones" userId="e846aaca-4b24-4b13-b0d0-f2308e16b284" providerId="ADAL" clId="{82DDC6C5-089B-4D6C-9714-C767F4A9AB3D}" dt="2022-07-21T12:48:49.649" v="24" actId="478"/>
          <ac:spMkLst>
            <pc:docMk/>
            <pc:sldMk cId="4197821590" sldId="365"/>
            <ac:spMk id="26" creationId="{E13DBF27-16CD-FEAB-7A4C-E1C9C7344785}"/>
          </ac:spMkLst>
        </pc:spChg>
        <pc:spChg chg="del">
          <ac:chgData name="Glen Jones" userId="e846aaca-4b24-4b13-b0d0-f2308e16b284" providerId="ADAL" clId="{82DDC6C5-089B-4D6C-9714-C767F4A9AB3D}" dt="2022-07-21T12:48:49.001" v="23" actId="478"/>
          <ac:spMkLst>
            <pc:docMk/>
            <pc:sldMk cId="4197821590" sldId="365"/>
            <ac:spMk id="27" creationId="{6DF4F662-3E0A-7AE5-7E83-BB9CF843863E}"/>
          </ac:spMkLst>
        </pc:spChg>
        <pc:spChg chg="del">
          <ac:chgData name="Glen Jones" userId="e846aaca-4b24-4b13-b0d0-f2308e16b284" providerId="ADAL" clId="{82DDC6C5-089B-4D6C-9714-C767F4A9AB3D}" dt="2022-07-21T12:48:51.137" v="27" actId="478"/>
          <ac:spMkLst>
            <pc:docMk/>
            <pc:sldMk cId="4197821590" sldId="365"/>
            <ac:spMk id="29" creationId="{5218C48B-BB58-D38F-E782-04E0ECA9272B}"/>
          </ac:spMkLst>
        </pc:spChg>
        <pc:spChg chg="del">
          <ac:chgData name="Glen Jones" userId="e846aaca-4b24-4b13-b0d0-f2308e16b284" providerId="ADAL" clId="{82DDC6C5-089B-4D6C-9714-C767F4A9AB3D}" dt="2022-07-21T12:48:50.236" v="25" actId="478"/>
          <ac:spMkLst>
            <pc:docMk/>
            <pc:sldMk cId="4197821590" sldId="365"/>
            <ac:spMk id="30" creationId="{84158750-01B2-A4FE-2517-3DBE5995AB19}"/>
          </ac:spMkLst>
        </pc:spChg>
        <pc:spChg chg="del">
          <ac:chgData name="Glen Jones" userId="e846aaca-4b24-4b13-b0d0-f2308e16b284" providerId="ADAL" clId="{82DDC6C5-089B-4D6C-9714-C767F4A9AB3D}" dt="2022-07-21T12:48:50.689" v="26" actId="478"/>
          <ac:spMkLst>
            <pc:docMk/>
            <pc:sldMk cId="4197821590" sldId="365"/>
            <ac:spMk id="32" creationId="{86BF5CF2-C91A-2D37-8568-232041F0BC33}"/>
          </ac:spMkLst>
        </pc:spChg>
        <pc:picChg chg="mod">
          <ac:chgData name="Glen Jones" userId="e846aaca-4b24-4b13-b0d0-f2308e16b284" providerId="ADAL" clId="{82DDC6C5-089B-4D6C-9714-C767F4A9AB3D}" dt="2022-07-21T12:48:59.145" v="29" actId="1076"/>
          <ac:picMkLst>
            <pc:docMk/>
            <pc:sldMk cId="4197821590" sldId="365"/>
            <ac:picMk id="7" creationId="{A82C2FEB-EE39-CD09-539A-CAC1699C4B23}"/>
          </ac:picMkLst>
        </pc:picChg>
      </pc:sldChg>
      <pc:sldChg chg="add del">
        <pc:chgData name="Glen Jones" userId="e846aaca-4b24-4b13-b0d0-f2308e16b284" providerId="ADAL" clId="{82DDC6C5-089B-4D6C-9714-C767F4A9AB3D}" dt="2022-07-21T12:48:38.437" v="18" actId="2696"/>
        <pc:sldMkLst>
          <pc:docMk/>
          <pc:sldMk cId="1402769960" sldId="366"/>
        </pc:sldMkLst>
      </pc:sldChg>
      <pc:sldChg chg="delSp modSp add mod delAnim modAnim">
        <pc:chgData name="Glen Jones" userId="e846aaca-4b24-4b13-b0d0-f2308e16b284" providerId="ADAL" clId="{82DDC6C5-089B-4D6C-9714-C767F4A9AB3D}" dt="2022-07-21T12:51:12.112" v="60" actId="1076"/>
        <pc:sldMkLst>
          <pc:docMk/>
          <pc:sldMk cId="2103675487" sldId="366"/>
        </pc:sldMkLst>
        <pc:spChg chg="del">
          <ac:chgData name="Glen Jones" userId="e846aaca-4b24-4b13-b0d0-f2308e16b284" providerId="ADAL" clId="{82DDC6C5-089B-4D6C-9714-C767F4A9AB3D}" dt="2022-07-21T12:50:56.402" v="53" actId="478"/>
          <ac:spMkLst>
            <pc:docMk/>
            <pc:sldMk cId="2103675487" sldId="366"/>
            <ac:spMk id="5" creationId="{8E5D7B89-D295-144A-4C37-2529AC219181}"/>
          </ac:spMkLst>
        </pc:spChg>
        <pc:spChg chg="del">
          <ac:chgData name="Glen Jones" userId="e846aaca-4b24-4b13-b0d0-f2308e16b284" providerId="ADAL" clId="{82DDC6C5-089B-4D6C-9714-C767F4A9AB3D}" dt="2022-07-21T12:50:58.257" v="55" actId="478"/>
          <ac:spMkLst>
            <pc:docMk/>
            <pc:sldMk cId="2103675487" sldId="366"/>
            <ac:spMk id="10" creationId="{458789B2-3A5E-336E-BE25-44B04666A55F}"/>
          </ac:spMkLst>
        </pc:spChg>
        <pc:spChg chg="del">
          <ac:chgData name="Glen Jones" userId="e846aaca-4b24-4b13-b0d0-f2308e16b284" providerId="ADAL" clId="{82DDC6C5-089B-4D6C-9714-C767F4A9AB3D}" dt="2022-07-21T12:50:57.216" v="54" actId="478"/>
          <ac:spMkLst>
            <pc:docMk/>
            <pc:sldMk cId="2103675487" sldId="366"/>
            <ac:spMk id="26" creationId="{E13DBF27-16CD-FEAB-7A4C-E1C9C7344785}"/>
          </ac:spMkLst>
        </pc:spChg>
        <pc:spChg chg="del">
          <ac:chgData name="Glen Jones" userId="e846aaca-4b24-4b13-b0d0-f2308e16b284" providerId="ADAL" clId="{82DDC6C5-089B-4D6C-9714-C767F4A9AB3D}" dt="2022-07-21T12:50:54.569" v="51" actId="478"/>
          <ac:spMkLst>
            <pc:docMk/>
            <pc:sldMk cId="2103675487" sldId="366"/>
            <ac:spMk id="27" creationId="{6DF4F662-3E0A-7AE5-7E83-BB9CF843863E}"/>
          </ac:spMkLst>
        </pc:spChg>
        <pc:spChg chg="del">
          <ac:chgData name="Glen Jones" userId="e846aaca-4b24-4b13-b0d0-f2308e16b284" providerId="ADAL" clId="{82DDC6C5-089B-4D6C-9714-C767F4A9AB3D}" dt="2022-07-21T12:50:59.127" v="57" actId="478"/>
          <ac:spMkLst>
            <pc:docMk/>
            <pc:sldMk cId="2103675487" sldId="366"/>
            <ac:spMk id="29" creationId="{5218C48B-BB58-D38F-E782-04E0ECA9272B}"/>
          </ac:spMkLst>
        </pc:spChg>
        <pc:spChg chg="del">
          <ac:chgData name="Glen Jones" userId="e846aaca-4b24-4b13-b0d0-f2308e16b284" providerId="ADAL" clId="{82DDC6C5-089B-4D6C-9714-C767F4A9AB3D}" dt="2022-07-21T12:50:58.720" v="56" actId="478"/>
          <ac:spMkLst>
            <pc:docMk/>
            <pc:sldMk cId="2103675487" sldId="366"/>
            <ac:spMk id="30" creationId="{84158750-01B2-A4FE-2517-3DBE5995AB19}"/>
          </ac:spMkLst>
        </pc:spChg>
        <pc:spChg chg="del">
          <ac:chgData name="Glen Jones" userId="e846aaca-4b24-4b13-b0d0-f2308e16b284" providerId="ADAL" clId="{82DDC6C5-089B-4D6C-9714-C767F4A9AB3D}" dt="2022-07-21T12:50:55.185" v="52" actId="478"/>
          <ac:spMkLst>
            <pc:docMk/>
            <pc:sldMk cId="2103675487" sldId="366"/>
            <ac:spMk id="32" creationId="{86BF5CF2-C91A-2D37-8568-232041F0BC33}"/>
          </ac:spMkLst>
        </pc:spChg>
        <pc:picChg chg="mod">
          <ac:chgData name="Glen Jones" userId="e846aaca-4b24-4b13-b0d0-f2308e16b284" providerId="ADAL" clId="{82DDC6C5-089B-4D6C-9714-C767F4A9AB3D}" dt="2022-07-21T12:51:12.112" v="60" actId="1076"/>
          <ac:picMkLst>
            <pc:docMk/>
            <pc:sldMk cId="2103675487" sldId="366"/>
            <ac:picMk id="7" creationId="{A82C2FEB-EE39-CD09-539A-CAC1699C4B23}"/>
          </ac:picMkLst>
        </pc:picChg>
      </pc:sldChg>
    </pc:docChg>
  </pc:docChgLst>
  <pc:docChgLst>
    <pc:chgData name="Glen Jones" userId="e846aaca-4b24-4b13-b0d0-f2308e16b284" providerId="ADAL" clId="{F5655321-6A29-4762-B715-FCF833B89732}"/>
    <pc:docChg chg="delSld modSld">
      <pc:chgData name="Glen Jones" userId="e846aaca-4b24-4b13-b0d0-f2308e16b284" providerId="ADAL" clId="{F5655321-6A29-4762-B715-FCF833B89732}" dt="2022-08-15T14:37:56.785" v="3" actId="20577"/>
      <pc:docMkLst>
        <pc:docMk/>
      </pc:docMkLst>
      <pc:sldChg chg="del">
        <pc:chgData name="Glen Jones" userId="e846aaca-4b24-4b13-b0d0-f2308e16b284" providerId="ADAL" clId="{F5655321-6A29-4762-B715-FCF833B89732}" dt="2022-08-15T12:00:43.122" v="0" actId="47"/>
        <pc:sldMkLst>
          <pc:docMk/>
          <pc:sldMk cId="3694644798" sldId="334"/>
        </pc:sldMkLst>
      </pc:sldChg>
      <pc:sldChg chg="modSp mod">
        <pc:chgData name="Glen Jones" userId="e846aaca-4b24-4b13-b0d0-f2308e16b284" providerId="ADAL" clId="{F5655321-6A29-4762-B715-FCF833B89732}" dt="2022-08-15T14:37:56.785" v="3" actId="20577"/>
        <pc:sldMkLst>
          <pc:docMk/>
          <pc:sldMk cId="248752726" sldId="369"/>
        </pc:sldMkLst>
        <pc:graphicFrameChg chg="mod modGraphic">
          <ac:chgData name="Glen Jones" userId="e846aaca-4b24-4b13-b0d0-f2308e16b284" providerId="ADAL" clId="{F5655321-6A29-4762-B715-FCF833B89732}" dt="2022-08-15T14:37:56.785" v="3" actId="20577"/>
          <ac:graphicFrameMkLst>
            <pc:docMk/>
            <pc:sldMk cId="248752726" sldId="369"/>
            <ac:graphicFrameMk id="7" creationId="{F27B061C-BBB5-7253-90D7-E79123DB55D3}"/>
          </ac:graphicFrameMkLst>
        </pc:graphicFrameChg>
      </pc:sldChg>
    </pc:docChg>
  </pc:docChgLst>
  <pc:docChgLst>
    <pc:chgData name="Glen Jones" userId="e846aaca-4b24-4b13-b0d0-f2308e16b284" providerId="ADAL" clId="{D096792C-E716-4700-9873-B3811E60A0FD}"/>
    <pc:docChg chg="custSel addSld delSld modSld sldOrd">
      <pc:chgData name="Glen Jones" userId="e846aaca-4b24-4b13-b0d0-f2308e16b284" providerId="ADAL" clId="{D096792C-E716-4700-9873-B3811E60A0FD}" dt="2022-06-28T14:35:53.410" v="317" actId="14100"/>
      <pc:docMkLst>
        <pc:docMk/>
      </pc:docMkLst>
      <pc:sldChg chg="addSp modSp mod ord">
        <pc:chgData name="Glen Jones" userId="e846aaca-4b24-4b13-b0d0-f2308e16b284" providerId="ADAL" clId="{D096792C-E716-4700-9873-B3811E60A0FD}" dt="2022-06-28T14:23:16.464" v="94" actId="115"/>
        <pc:sldMkLst>
          <pc:docMk/>
          <pc:sldMk cId="0" sldId="269"/>
        </pc:sldMkLst>
        <pc:spChg chg="add mod">
          <ac:chgData name="Glen Jones" userId="e846aaca-4b24-4b13-b0d0-f2308e16b284" providerId="ADAL" clId="{D096792C-E716-4700-9873-B3811E60A0FD}" dt="2022-06-28T14:22:43.223" v="64" actId="20577"/>
          <ac:spMkLst>
            <pc:docMk/>
            <pc:sldMk cId="0" sldId="269"/>
            <ac:spMk id="2" creationId="{644BCA76-117E-84CB-A193-5310C29A9C5F}"/>
          </ac:spMkLst>
        </pc:spChg>
        <pc:spChg chg="mod">
          <ac:chgData name="Glen Jones" userId="e846aaca-4b24-4b13-b0d0-f2308e16b284" providerId="ADAL" clId="{D096792C-E716-4700-9873-B3811E60A0FD}" dt="2022-06-28T14:23:16.464" v="94" actId="115"/>
          <ac:spMkLst>
            <pc:docMk/>
            <pc:sldMk cId="0" sldId="269"/>
            <ac:spMk id="8194" creationId="{5759AB43-784B-41C0-54A9-D822FF28BAAC}"/>
          </ac:spMkLst>
        </pc:spChg>
      </pc:sldChg>
      <pc:sldChg chg="modSp mod">
        <pc:chgData name="Glen Jones" userId="e846aaca-4b24-4b13-b0d0-f2308e16b284" providerId="ADAL" clId="{D096792C-E716-4700-9873-B3811E60A0FD}" dt="2022-06-28T14:22:03.352" v="9" actId="14100"/>
        <pc:sldMkLst>
          <pc:docMk/>
          <pc:sldMk cId="4010327805" sldId="274"/>
        </pc:sldMkLst>
        <pc:spChg chg="mod">
          <ac:chgData name="Glen Jones" userId="e846aaca-4b24-4b13-b0d0-f2308e16b284" providerId="ADAL" clId="{D096792C-E716-4700-9873-B3811E60A0FD}" dt="2022-06-28T14:22:03.352" v="9" actId="14100"/>
          <ac:spMkLst>
            <pc:docMk/>
            <pc:sldMk cId="4010327805" sldId="274"/>
            <ac:spMk id="2" creationId="{702E7211-B3C0-8C62-17A1-5F712D739FBA}"/>
          </ac:spMkLst>
        </pc:spChg>
      </pc:sldChg>
      <pc:sldChg chg="addSp delSp modSp mod">
        <pc:chgData name="Glen Jones" userId="e846aaca-4b24-4b13-b0d0-f2308e16b284" providerId="ADAL" clId="{D096792C-E716-4700-9873-B3811E60A0FD}" dt="2022-06-28T14:27:50.581" v="190" actId="1076"/>
        <pc:sldMkLst>
          <pc:docMk/>
          <pc:sldMk cId="2596669970" sldId="279"/>
        </pc:sldMkLst>
        <pc:spChg chg="mod">
          <ac:chgData name="Glen Jones" userId="e846aaca-4b24-4b13-b0d0-f2308e16b284" providerId="ADAL" clId="{D096792C-E716-4700-9873-B3811E60A0FD}" dt="2022-06-28T14:23:56.206" v="120" actId="20577"/>
          <ac:spMkLst>
            <pc:docMk/>
            <pc:sldMk cId="2596669970" sldId="279"/>
            <ac:spMk id="2" creationId="{A3A6C877-653C-B243-7830-3FEFB587E00D}"/>
          </ac:spMkLst>
        </pc:spChg>
        <pc:spChg chg="del">
          <ac:chgData name="Glen Jones" userId="e846aaca-4b24-4b13-b0d0-f2308e16b284" providerId="ADAL" clId="{D096792C-E716-4700-9873-B3811E60A0FD}" dt="2022-06-28T14:24:23.238" v="143" actId="478"/>
          <ac:spMkLst>
            <pc:docMk/>
            <pc:sldMk cId="2596669970" sldId="279"/>
            <ac:spMk id="4" creationId="{C2C65CAC-763A-6DCB-AD82-C462C4047952}"/>
          </ac:spMkLst>
        </pc:spChg>
        <pc:spChg chg="mod">
          <ac:chgData name="Glen Jones" userId="e846aaca-4b24-4b13-b0d0-f2308e16b284" providerId="ADAL" clId="{D096792C-E716-4700-9873-B3811E60A0FD}" dt="2022-06-28T14:27:50.581" v="190" actId="1076"/>
          <ac:spMkLst>
            <pc:docMk/>
            <pc:sldMk cId="2596669970" sldId="279"/>
            <ac:spMk id="5" creationId="{D726708E-1876-D859-0781-06761C2CCB30}"/>
          </ac:spMkLst>
        </pc:spChg>
        <pc:spChg chg="mod">
          <ac:chgData name="Glen Jones" userId="e846aaca-4b24-4b13-b0d0-f2308e16b284" providerId="ADAL" clId="{D096792C-E716-4700-9873-B3811E60A0FD}" dt="2022-06-28T14:27:21.397" v="182" actId="1076"/>
          <ac:spMkLst>
            <pc:docMk/>
            <pc:sldMk cId="2596669970" sldId="279"/>
            <ac:spMk id="6" creationId="{06D3FE12-F289-EC17-7B40-8558CA1DCFC9}"/>
          </ac:spMkLst>
        </pc:spChg>
        <pc:spChg chg="del">
          <ac:chgData name="Glen Jones" userId="e846aaca-4b24-4b13-b0d0-f2308e16b284" providerId="ADAL" clId="{D096792C-E716-4700-9873-B3811E60A0FD}" dt="2022-06-28T14:24:19.985" v="140" actId="478"/>
          <ac:spMkLst>
            <pc:docMk/>
            <pc:sldMk cId="2596669970" sldId="279"/>
            <ac:spMk id="7" creationId="{02344319-9E5D-5905-E3EF-6DAA1E5249E7}"/>
          </ac:spMkLst>
        </pc:spChg>
        <pc:spChg chg="mod">
          <ac:chgData name="Glen Jones" userId="e846aaca-4b24-4b13-b0d0-f2308e16b284" providerId="ADAL" clId="{D096792C-E716-4700-9873-B3811E60A0FD}" dt="2022-06-28T14:27:31.637" v="185" actId="1076"/>
          <ac:spMkLst>
            <pc:docMk/>
            <pc:sldMk cId="2596669970" sldId="279"/>
            <ac:spMk id="8" creationId="{A11DE8A8-09C3-4D24-709A-8277BD0A4804}"/>
          </ac:spMkLst>
        </pc:spChg>
        <pc:spChg chg="mod">
          <ac:chgData name="Glen Jones" userId="e846aaca-4b24-4b13-b0d0-f2308e16b284" providerId="ADAL" clId="{D096792C-E716-4700-9873-B3811E60A0FD}" dt="2022-06-28T14:24:03.014" v="123" actId="20577"/>
          <ac:spMkLst>
            <pc:docMk/>
            <pc:sldMk cId="2596669970" sldId="279"/>
            <ac:spMk id="9" creationId="{4EFCDC78-295C-C0D5-A25B-5EE2846AFF90}"/>
          </ac:spMkLst>
        </pc:spChg>
        <pc:spChg chg="del">
          <ac:chgData name="Glen Jones" userId="e846aaca-4b24-4b13-b0d0-f2308e16b284" providerId="ADAL" clId="{D096792C-E716-4700-9873-B3811E60A0FD}" dt="2022-06-28T14:24:22.245" v="142" actId="478"/>
          <ac:spMkLst>
            <pc:docMk/>
            <pc:sldMk cId="2596669970" sldId="279"/>
            <ac:spMk id="10" creationId="{50C914DF-289D-4C60-7DA7-E744C42D1FC5}"/>
          </ac:spMkLst>
        </pc:spChg>
        <pc:spChg chg="del">
          <ac:chgData name="Glen Jones" userId="e846aaca-4b24-4b13-b0d0-f2308e16b284" providerId="ADAL" clId="{D096792C-E716-4700-9873-B3811E60A0FD}" dt="2022-06-28T14:24:21.037" v="141" actId="478"/>
          <ac:spMkLst>
            <pc:docMk/>
            <pc:sldMk cId="2596669970" sldId="279"/>
            <ac:spMk id="11" creationId="{E55C3E3B-8786-DF0E-03A9-9C9A207A9456}"/>
          </ac:spMkLst>
        </pc:spChg>
        <pc:picChg chg="add mod">
          <ac:chgData name="Glen Jones" userId="e846aaca-4b24-4b13-b0d0-f2308e16b284" providerId="ADAL" clId="{D096792C-E716-4700-9873-B3811E60A0FD}" dt="2022-06-28T14:24:56.991" v="155" actId="1076"/>
          <ac:picMkLst>
            <pc:docMk/>
            <pc:sldMk cId="2596669970" sldId="279"/>
            <ac:picMk id="12" creationId="{72AC5F37-D6A4-7D53-6762-ECB0873815F2}"/>
          </ac:picMkLst>
        </pc:picChg>
        <pc:picChg chg="add mod">
          <ac:chgData name="Glen Jones" userId="e846aaca-4b24-4b13-b0d0-f2308e16b284" providerId="ADAL" clId="{D096792C-E716-4700-9873-B3811E60A0FD}" dt="2022-06-28T14:27:17.390" v="181" actId="1076"/>
          <ac:picMkLst>
            <pc:docMk/>
            <pc:sldMk cId="2596669970" sldId="279"/>
            <ac:picMk id="14" creationId="{6509D640-B1B2-6DA3-A15D-358B026604FF}"/>
          </ac:picMkLst>
        </pc:picChg>
        <pc:picChg chg="add mod">
          <ac:chgData name="Glen Jones" userId="e846aaca-4b24-4b13-b0d0-f2308e16b284" providerId="ADAL" clId="{D096792C-E716-4700-9873-B3811E60A0FD}" dt="2022-06-28T14:27:37.582" v="187" actId="1076"/>
          <ac:picMkLst>
            <pc:docMk/>
            <pc:sldMk cId="2596669970" sldId="279"/>
            <ac:picMk id="16" creationId="{76733075-3172-235C-B0B0-844E847B08AF}"/>
          </ac:picMkLst>
        </pc:picChg>
        <pc:picChg chg="add del mod">
          <ac:chgData name="Glen Jones" userId="e846aaca-4b24-4b13-b0d0-f2308e16b284" providerId="ADAL" clId="{D096792C-E716-4700-9873-B3811E60A0FD}" dt="2022-06-28T14:26:59.523" v="174" actId="478"/>
          <ac:picMkLst>
            <pc:docMk/>
            <pc:sldMk cId="2596669970" sldId="279"/>
            <ac:picMk id="18" creationId="{B92E1D32-10B3-91D9-87A3-BDFCAE8B8E9B}"/>
          </ac:picMkLst>
        </pc:picChg>
        <pc:picChg chg="add mod">
          <ac:chgData name="Glen Jones" userId="e846aaca-4b24-4b13-b0d0-f2308e16b284" providerId="ADAL" clId="{D096792C-E716-4700-9873-B3811E60A0FD}" dt="2022-06-28T14:27:44.805" v="189" actId="14100"/>
          <ac:picMkLst>
            <pc:docMk/>
            <pc:sldMk cId="2596669970" sldId="279"/>
            <ac:picMk id="20" creationId="{C6B4AF63-1094-88B4-0FAE-AD12ABFE353C}"/>
          </ac:picMkLst>
        </pc:picChg>
      </pc:sldChg>
      <pc:sldChg chg="add del">
        <pc:chgData name="Glen Jones" userId="e846aaca-4b24-4b13-b0d0-f2308e16b284" providerId="ADAL" clId="{D096792C-E716-4700-9873-B3811E60A0FD}" dt="2022-06-28T14:23:24.261" v="95" actId="2696"/>
        <pc:sldMkLst>
          <pc:docMk/>
          <pc:sldMk cId="399896592" sldId="280"/>
        </pc:sldMkLst>
      </pc:sldChg>
      <pc:sldChg chg="modSp add mod">
        <pc:chgData name="Glen Jones" userId="e846aaca-4b24-4b13-b0d0-f2308e16b284" providerId="ADAL" clId="{D096792C-E716-4700-9873-B3811E60A0FD}" dt="2022-06-28T14:28:48.957" v="199" actId="115"/>
        <pc:sldMkLst>
          <pc:docMk/>
          <pc:sldMk cId="2296262912" sldId="280"/>
        </pc:sldMkLst>
        <pc:spChg chg="mod">
          <ac:chgData name="Glen Jones" userId="e846aaca-4b24-4b13-b0d0-f2308e16b284" providerId="ADAL" clId="{D096792C-E716-4700-9873-B3811E60A0FD}" dt="2022-06-28T14:28:48.957" v="199" actId="115"/>
          <ac:spMkLst>
            <pc:docMk/>
            <pc:sldMk cId="2296262912" sldId="280"/>
            <ac:spMk id="5" creationId="{D726708E-1876-D859-0781-06761C2CCB30}"/>
          </ac:spMkLst>
        </pc:spChg>
        <pc:spChg chg="mod">
          <ac:chgData name="Glen Jones" userId="e846aaca-4b24-4b13-b0d0-f2308e16b284" providerId="ADAL" clId="{D096792C-E716-4700-9873-B3811E60A0FD}" dt="2022-06-28T14:28:39.725" v="195" actId="115"/>
          <ac:spMkLst>
            <pc:docMk/>
            <pc:sldMk cId="2296262912" sldId="280"/>
            <ac:spMk id="6" creationId="{06D3FE12-F289-EC17-7B40-8558CA1DCFC9}"/>
          </ac:spMkLst>
        </pc:spChg>
        <pc:spChg chg="mod">
          <ac:chgData name="Glen Jones" userId="e846aaca-4b24-4b13-b0d0-f2308e16b284" providerId="ADAL" clId="{D096792C-E716-4700-9873-B3811E60A0FD}" dt="2022-06-28T14:28:45.022" v="197" actId="115"/>
          <ac:spMkLst>
            <pc:docMk/>
            <pc:sldMk cId="2296262912" sldId="280"/>
            <ac:spMk id="8" creationId="{A11DE8A8-09C3-4D24-709A-8277BD0A4804}"/>
          </ac:spMkLst>
        </pc:spChg>
        <pc:spChg chg="mod">
          <ac:chgData name="Glen Jones" userId="e846aaca-4b24-4b13-b0d0-f2308e16b284" providerId="ADAL" clId="{D096792C-E716-4700-9873-B3811E60A0FD}" dt="2022-06-28T14:28:36.021" v="193" actId="113"/>
          <ac:spMkLst>
            <pc:docMk/>
            <pc:sldMk cId="2296262912" sldId="280"/>
            <ac:spMk id="9" creationId="{4EFCDC78-295C-C0D5-A25B-5EE2846AFF90}"/>
          </ac:spMkLst>
        </pc:spChg>
      </pc:sldChg>
      <pc:sldChg chg="addSp delSp modSp add mod">
        <pc:chgData name="Glen Jones" userId="e846aaca-4b24-4b13-b0d0-f2308e16b284" providerId="ADAL" clId="{D096792C-E716-4700-9873-B3811E60A0FD}" dt="2022-06-28T14:32:49.755" v="253" actId="1076"/>
        <pc:sldMkLst>
          <pc:docMk/>
          <pc:sldMk cId="2454408207" sldId="281"/>
        </pc:sldMkLst>
        <pc:spChg chg="mod">
          <ac:chgData name="Glen Jones" userId="e846aaca-4b24-4b13-b0d0-f2308e16b284" providerId="ADAL" clId="{D096792C-E716-4700-9873-B3811E60A0FD}" dt="2022-06-28T14:29:52.951" v="220" actId="20577"/>
          <ac:spMkLst>
            <pc:docMk/>
            <pc:sldMk cId="2454408207" sldId="281"/>
            <ac:spMk id="5" creationId="{D726708E-1876-D859-0781-06761C2CCB30}"/>
          </ac:spMkLst>
        </pc:spChg>
        <pc:spChg chg="mod">
          <ac:chgData name="Glen Jones" userId="e846aaca-4b24-4b13-b0d0-f2308e16b284" providerId="ADAL" clId="{D096792C-E716-4700-9873-B3811E60A0FD}" dt="2022-06-28T14:29:39.907" v="211" actId="20577"/>
          <ac:spMkLst>
            <pc:docMk/>
            <pc:sldMk cId="2454408207" sldId="281"/>
            <ac:spMk id="6" creationId="{06D3FE12-F289-EC17-7B40-8558CA1DCFC9}"/>
          </ac:spMkLst>
        </pc:spChg>
        <pc:spChg chg="mod">
          <ac:chgData name="Glen Jones" userId="e846aaca-4b24-4b13-b0d0-f2308e16b284" providerId="ADAL" clId="{D096792C-E716-4700-9873-B3811E60A0FD}" dt="2022-06-28T14:29:46.188" v="216" actId="20577"/>
          <ac:spMkLst>
            <pc:docMk/>
            <pc:sldMk cId="2454408207" sldId="281"/>
            <ac:spMk id="8" creationId="{A11DE8A8-09C3-4D24-709A-8277BD0A4804}"/>
          </ac:spMkLst>
        </pc:spChg>
        <pc:spChg chg="mod">
          <ac:chgData name="Glen Jones" userId="e846aaca-4b24-4b13-b0d0-f2308e16b284" providerId="ADAL" clId="{D096792C-E716-4700-9873-B3811E60A0FD}" dt="2022-06-28T14:29:35.051" v="205" actId="20577"/>
          <ac:spMkLst>
            <pc:docMk/>
            <pc:sldMk cId="2454408207" sldId="281"/>
            <ac:spMk id="9" creationId="{4EFCDC78-295C-C0D5-A25B-5EE2846AFF90}"/>
          </ac:spMkLst>
        </pc:spChg>
        <pc:picChg chg="add mod">
          <ac:chgData name="Glen Jones" userId="e846aaca-4b24-4b13-b0d0-f2308e16b284" providerId="ADAL" clId="{D096792C-E716-4700-9873-B3811E60A0FD}" dt="2022-06-28T14:30:39.891" v="229" actId="1076"/>
          <ac:picMkLst>
            <pc:docMk/>
            <pc:sldMk cId="2454408207" sldId="281"/>
            <ac:picMk id="4" creationId="{A912FD16-1A14-9316-B667-CBEEC6A81F33}"/>
          </ac:picMkLst>
        </pc:picChg>
        <pc:picChg chg="add mod modCrop">
          <ac:chgData name="Glen Jones" userId="e846aaca-4b24-4b13-b0d0-f2308e16b284" providerId="ADAL" clId="{D096792C-E716-4700-9873-B3811E60A0FD}" dt="2022-06-28T14:31:24.324" v="242" actId="1076"/>
          <ac:picMkLst>
            <pc:docMk/>
            <pc:sldMk cId="2454408207" sldId="281"/>
            <ac:picMk id="10" creationId="{46964CEC-FB84-5BCA-C202-5E3708C15C7E}"/>
          </ac:picMkLst>
        </pc:picChg>
        <pc:picChg chg="del">
          <ac:chgData name="Glen Jones" userId="e846aaca-4b24-4b13-b0d0-f2308e16b284" providerId="ADAL" clId="{D096792C-E716-4700-9873-B3811E60A0FD}" dt="2022-06-28T14:30:34.770" v="228" actId="478"/>
          <ac:picMkLst>
            <pc:docMk/>
            <pc:sldMk cId="2454408207" sldId="281"/>
            <ac:picMk id="12" creationId="{72AC5F37-D6A4-7D53-6762-ECB0873815F2}"/>
          </ac:picMkLst>
        </pc:picChg>
        <pc:picChg chg="add mod">
          <ac:chgData name="Glen Jones" userId="e846aaca-4b24-4b13-b0d0-f2308e16b284" providerId="ADAL" clId="{D096792C-E716-4700-9873-B3811E60A0FD}" dt="2022-06-28T14:32:18.243" v="248" actId="14100"/>
          <ac:picMkLst>
            <pc:docMk/>
            <pc:sldMk cId="2454408207" sldId="281"/>
            <ac:picMk id="13" creationId="{1418642B-7A84-E6C4-0D6F-AD87F6A96F8A}"/>
          </ac:picMkLst>
        </pc:picChg>
        <pc:picChg chg="del">
          <ac:chgData name="Glen Jones" userId="e846aaca-4b24-4b13-b0d0-f2308e16b284" providerId="ADAL" clId="{D096792C-E716-4700-9873-B3811E60A0FD}" dt="2022-06-28T14:30:40.914" v="230" actId="478"/>
          <ac:picMkLst>
            <pc:docMk/>
            <pc:sldMk cId="2454408207" sldId="281"/>
            <ac:picMk id="14" creationId="{6509D640-B1B2-6DA3-A15D-358B026604FF}"/>
          </ac:picMkLst>
        </pc:picChg>
        <pc:picChg chg="del">
          <ac:chgData name="Glen Jones" userId="e846aaca-4b24-4b13-b0d0-f2308e16b284" providerId="ADAL" clId="{D096792C-E716-4700-9873-B3811E60A0FD}" dt="2022-06-28T14:30:41.806" v="231" actId="478"/>
          <ac:picMkLst>
            <pc:docMk/>
            <pc:sldMk cId="2454408207" sldId="281"/>
            <ac:picMk id="16" creationId="{76733075-3172-235C-B0B0-844E847B08AF}"/>
          </ac:picMkLst>
        </pc:picChg>
        <pc:picChg chg="add mod">
          <ac:chgData name="Glen Jones" userId="e846aaca-4b24-4b13-b0d0-f2308e16b284" providerId="ADAL" clId="{D096792C-E716-4700-9873-B3811E60A0FD}" dt="2022-06-28T14:32:49.755" v="253" actId="1076"/>
          <ac:picMkLst>
            <pc:docMk/>
            <pc:sldMk cId="2454408207" sldId="281"/>
            <ac:picMk id="17" creationId="{44BAAF39-BEB2-26F6-1829-C596A56C6AE0}"/>
          </ac:picMkLst>
        </pc:picChg>
        <pc:picChg chg="del">
          <ac:chgData name="Glen Jones" userId="e846aaca-4b24-4b13-b0d0-f2308e16b284" providerId="ADAL" clId="{D096792C-E716-4700-9873-B3811E60A0FD}" dt="2022-06-28T14:30:42.474" v="232" actId="478"/>
          <ac:picMkLst>
            <pc:docMk/>
            <pc:sldMk cId="2454408207" sldId="281"/>
            <ac:picMk id="20" creationId="{C6B4AF63-1094-88B4-0FAE-AD12ABFE353C}"/>
          </ac:picMkLst>
        </pc:picChg>
      </pc:sldChg>
      <pc:sldChg chg="add del replId">
        <pc:chgData name="Glen Jones" userId="e846aaca-4b24-4b13-b0d0-f2308e16b284" providerId="ADAL" clId="{D096792C-E716-4700-9873-B3811E60A0FD}" dt="2022-06-28T14:29:57.720" v="221" actId="47"/>
        <pc:sldMkLst>
          <pc:docMk/>
          <pc:sldMk cId="1551938075" sldId="282"/>
        </pc:sldMkLst>
      </pc:sldChg>
      <pc:sldChg chg="modSp add mod">
        <pc:chgData name="Glen Jones" userId="e846aaca-4b24-4b13-b0d0-f2308e16b284" providerId="ADAL" clId="{D096792C-E716-4700-9873-B3811E60A0FD}" dt="2022-06-28T14:33:13.144" v="262" actId="115"/>
        <pc:sldMkLst>
          <pc:docMk/>
          <pc:sldMk cId="2866529963" sldId="282"/>
        </pc:sldMkLst>
        <pc:spChg chg="mod">
          <ac:chgData name="Glen Jones" userId="e846aaca-4b24-4b13-b0d0-f2308e16b284" providerId="ADAL" clId="{D096792C-E716-4700-9873-B3811E60A0FD}" dt="2022-06-28T14:33:13.144" v="262" actId="115"/>
          <ac:spMkLst>
            <pc:docMk/>
            <pc:sldMk cId="2866529963" sldId="282"/>
            <ac:spMk id="5" creationId="{D726708E-1876-D859-0781-06761C2CCB30}"/>
          </ac:spMkLst>
        </pc:spChg>
        <pc:spChg chg="mod">
          <ac:chgData name="Glen Jones" userId="e846aaca-4b24-4b13-b0d0-f2308e16b284" providerId="ADAL" clId="{D096792C-E716-4700-9873-B3811E60A0FD}" dt="2022-06-28T14:33:04.459" v="258" actId="115"/>
          <ac:spMkLst>
            <pc:docMk/>
            <pc:sldMk cId="2866529963" sldId="282"/>
            <ac:spMk id="6" creationId="{06D3FE12-F289-EC17-7B40-8558CA1DCFC9}"/>
          </ac:spMkLst>
        </pc:spChg>
        <pc:spChg chg="mod">
          <ac:chgData name="Glen Jones" userId="e846aaca-4b24-4b13-b0d0-f2308e16b284" providerId="ADAL" clId="{D096792C-E716-4700-9873-B3811E60A0FD}" dt="2022-06-28T14:33:08.203" v="260" actId="115"/>
          <ac:spMkLst>
            <pc:docMk/>
            <pc:sldMk cId="2866529963" sldId="282"/>
            <ac:spMk id="8" creationId="{A11DE8A8-09C3-4D24-709A-8277BD0A4804}"/>
          </ac:spMkLst>
        </pc:spChg>
        <pc:spChg chg="mod">
          <ac:chgData name="Glen Jones" userId="e846aaca-4b24-4b13-b0d0-f2308e16b284" providerId="ADAL" clId="{D096792C-E716-4700-9873-B3811E60A0FD}" dt="2022-06-28T14:32:59.643" v="256" actId="115"/>
          <ac:spMkLst>
            <pc:docMk/>
            <pc:sldMk cId="2866529963" sldId="282"/>
            <ac:spMk id="9" creationId="{4EFCDC78-295C-C0D5-A25B-5EE2846AFF90}"/>
          </ac:spMkLst>
        </pc:spChg>
      </pc:sldChg>
      <pc:sldChg chg="addSp delSp modSp mod">
        <pc:chgData name="Glen Jones" userId="e846aaca-4b24-4b13-b0d0-f2308e16b284" providerId="ADAL" clId="{D096792C-E716-4700-9873-B3811E60A0FD}" dt="2022-06-28T14:35:53.410" v="317" actId="14100"/>
        <pc:sldMkLst>
          <pc:docMk/>
          <pc:sldMk cId="2195136812" sldId="283"/>
        </pc:sldMkLst>
        <pc:spChg chg="del">
          <ac:chgData name="Glen Jones" userId="e846aaca-4b24-4b13-b0d0-f2308e16b284" providerId="ADAL" clId="{D096792C-E716-4700-9873-B3811E60A0FD}" dt="2022-06-28T14:33:36.361" v="269" actId="478"/>
          <ac:spMkLst>
            <pc:docMk/>
            <pc:sldMk cId="2195136812" sldId="283"/>
            <ac:spMk id="2" creationId="{644BCA76-117E-84CB-A193-5310C29A9C5F}"/>
          </ac:spMkLst>
        </pc:spChg>
        <pc:spChg chg="mod">
          <ac:chgData name="Glen Jones" userId="e846aaca-4b24-4b13-b0d0-f2308e16b284" providerId="ADAL" clId="{D096792C-E716-4700-9873-B3811E60A0FD}" dt="2022-06-28T14:34:10.043" v="278" actId="1076"/>
          <ac:spMkLst>
            <pc:docMk/>
            <pc:sldMk cId="2195136812" sldId="283"/>
            <ac:spMk id="5" creationId="{0B1BFCE5-2BF5-481E-7DE3-9165F9E61BF7}"/>
          </ac:spMkLst>
        </pc:spChg>
        <pc:spChg chg="mod">
          <ac:chgData name="Glen Jones" userId="e846aaca-4b24-4b13-b0d0-f2308e16b284" providerId="ADAL" clId="{D096792C-E716-4700-9873-B3811E60A0FD}" dt="2022-06-28T14:34:01.003" v="275" actId="14100"/>
          <ac:spMkLst>
            <pc:docMk/>
            <pc:sldMk cId="2195136812" sldId="283"/>
            <ac:spMk id="13" creationId="{FA36166D-F06A-ADBE-4322-D4989AFE2253}"/>
          </ac:spMkLst>
        </pc:spChg>
        <pc:spChg chg="mod">
          <ac:chgData name="Glen Jones" userId="e846aaca-4b24-4b13-b0d0-f2308e16b284" providerId="ADAL" clId="{D096792C-E716-4700-9873-B3811E60A0FD}" dt="2022-06-28T14:34:01.003" v="275" actId="14100"/>
          <ac:spMkLst>
            <pc:docMk/>
            <pc:sldMk cId="2195136812" sldId="283"/>
            <ac:spMk id="17" creationId="{9FFC6E0C-537C-B410-4E47-EB4CB00BB13E}"/>
          </ac:spMkLst>
        </pc:spChg>
        <pc:spChg chg="mod">
          <ac:chgData name="Glen Jones" userId="e846aaca-4b24-4b13-b0d0-f2308e16b284" providerId="ADAL" clId="{D096792C-E716-4700-9873-B3811E60A0FD}" dt="2022-06-28T14:34:58.183" v="301" actId="1076"/>
          <ac:spMkLst>
            <pc:docMk/>
            <pc:sldMk cId="2195136812" sldId="283"/>
            <ac:spMk id="24" creationId="{30DE8720-6F77-0EAA-AD1D-C09480A0F673}"/>
          </ac:spMkLst>
        </pc:spChg>
        <pc:spChg chg="mod">
          <ac:chgData name="Glen Jones" userId="e846aaca-4b24-4b13-b0d0-f2308e16b284" providerId="ADAL" clId="{D096792C-E716-4700-9873-B3811E60A0FD}" dt="2022-06-28T14:34:58.183" v="301" actId="1076"/>
          <ac:spMkLst>
            <pc:docMk/>
            <pc:sldMk cId="2195136812" sldId="283"/>
            <ac:spMk id="25" creationId="{F2EF8336-80F6-46B4-0FFC-E3CA2A8DFEC4}"/>
          </ac:spMkLst>
        </pc:spChg>
        <pc:spChg chg="mod">
          <ac:chgData name="Glen Jones" userId="e846aaca-4b24-4b13-b0d0-f2308e16b284" providerId="ADAL" clId="{D096792C-E716-4700-9873-B3811E60A0FD}" dt="2022-06-28T14:34:10.043" v="278" actId="1076"/>
          <ac:spMkLst>
            <pc:docMk/>
            <pc:sldMk cId="2195136812" sldId="283"/>
            <ac:spMk id="32" creationId="{A565D3DF-0BA1-021F-5254-0F044D9A948E}"/>
          </ac:spMkLst>
        </pc:spChg>
        <pc:spChg chg="mod">
          <ac:chgData name="Glen Jones" userId="e846aaca-4b24-4b13-b0d0-f2308e16b284" providerId="ADAL" clId="{D096792C-E716-4700-9873-B3811E60A0FD}" dt="2022-06-28T14:35:04.835" v="303" actId="1076"/>
          <ac:spMkLst>
            <pc:docMk/>
            <pc:sldMk cId="2195136812" sldId="283"/>
            <ac:spMk id="35" creationId="{A081E497-0950-885B-64C4-A8D2E9163893}"/>
          </ac:spMkLst>
        </pc:spChg>
        <pc:spChg chg="mod">
          <ac:chgData name="Glen Jones" userId="e846aaca-4b24-4b13-b0d0-f2308e16b284" providerId="ADAL" clId="{D096792C-E716-4700-9873-B3811E60A0FD}" dt="2022-06-28T14:35:28.546" v="312" actId="115"/>
          <ac:spMkLst>
            <pc:docMk/>
            <pc:sldMk cId="2195136812" sldId="283"/>
            <ac:spMk id="36" creationId="{78B445B3-C59E-3896-46F3-96E0E9C2C520}"/>
          </ac:spMkLst>
        </pc:spChg>
        <pc:spChg chg="mod">
          <ac:chgData name="Glen Jones" userId="e846aaca-4b24-4b13-b0d0-f2308e16b284" providerId="ADAL" clId="{D096792C-E716-4700-9873-B3811E60A0FD}" dt="2022-06-28T14:33:32.503" v="268" actId="20577"/>
          <ac:spMkLst>
            <pc:docMk/>
            <pc:sldMk cId="2195136812" sldId="283"/>
            <ac:spMk id="8194" creationId="{5759AB43-784B-41C0-54A9-D822FF28BAAC}"/>
          </ac:spMkLst>
        </pc:spChg>
        <pc:grpChg chg="add mod">
          <ac:chgData name="Glen Jones" userId="e846aaca-4b24-4b13-b0d0-f2308e16b284" providerId="ADAL" clId="{D096792C-E716-4700-9873-B3811E60A0FD}" dt="2022-06-28T14:34:01.003" v="275" actId="14100"/>
          <ac:grpSpMkLst>
            <pc:docMk/>
            <pc:sldMk cId="2195136812" sldId="283"/>
            <ac:grpSpMk id="3" creationId="{CC974C51-3FCF-356A-C1EC-790891434146}"/>
          </ac:grpSpMkLst>
        </pc:grpChg>
        <pc:grpChg chg="add mod">
          <ac:chgData name="Glen Jones" userId="e846aaca-4b24-4b13-b0d0-f2308e16b284" providerId="ADAL" clId="{D096792C-E716-4700-9873-B3811E60A0FD}" dt="2022-06-28T14:34:10.043" v="278" actId="1076"/>
          <ac:grpSpMkLst>
            <pc:docMk/>
            <pc:sldMk cId="2195136812" sldId="283"/>
            <ac:grpSpMk id="4" creationId="{FDFBE5ED-9A95-2255-161F-47068DA9D067}"/>
          </ac:grpSpMkLst>
        </pc:grpChg>
        <pc:grpChg chg="mod">
          <ac:chgData name="Glen Jones" userId="e846aaca-4b24-4b13-b0d0-f2308e16b284" providerId="ADAL" clId="{D096792C-E716-4700-9873-B3811E60A0FD}" dt="2022-06-28T14:34:10.043" v="278" actId="1076"/>
          <ac:grpSpMkLst>
            <pc:docMk/>
            <pc:sldMk cId="2195136812" sldId="283"/>
            <ac:grpSpMk id="9" creationId="{FEE97E16-DE3C-1F25-B612-72671C894156}"/>
          </ac:grpSpMkLst>
        </pc:grpChg>
        <pc:grpChg chg="mod">
          <ac:chgData name="Glen Jones" userId="e846aaca-4b24-4b13-b0d0-f2308e16b284" providerId="ADAL" clId="{D096792C-E716-4700-9873-B3811E60A0FD}" dt="2022-06-28T14:34:01.003" v="275" actId="14100"/>
          <ac:grpSpMkLst>
            <pc:docMk/>
            <pc:sldMk cId="2195136812" sldId="283"/>
            <ac:grpSpMk id="10" creationId="{2AEFEED7-6309-159A-6255-E4E2D26A926D}"/>
          </ac:grpSpMkLst>
        </pc:grpChg>
        <pc:grpChg chg="add del mod">
          <ac:chgData name="Glen Jones" userId="e846aaca-4b24-4b13-b0d0-f2308e16b284" providerId="ADAL" clId="{D096792C-E716-4700-9873-B3811E60A0FD}" dt="2022-06-28T14:34:32.178" v="284" actId="478"/>
          <ac:grpSpMkLst>
            <pc:docMk/>
            <pc:sldMk cId="2195136812" sldId="283"/>
            <ac:grpSpMk id="18" creationId="{AF3E74D9-EE60-66DD-A89D-16D2686B7045}"/>
          </ac:grpSpMkLst>
        </pc:grpChg>
        <pc:grpChg chg="mod topLvl">
          <ac:chgData name="Glen Jones" userId="e846aaca-4b24-4b13-b0d0-f2308e16b284" providerId="ADAL" clId="{D096792C-E716-4700-9873-B3811E60A0FD}" dt="2022-06-28T14:34:58.183" v="301" actId="1076"/>
          <ac:grpSpMkLst>
            <pc:docMk/>
            <pc:sldMk cId="2195136812" sldId="283"/>
            <ac:grpSpMk id="19" creationId="{10320957-8202-B07F-3D05-7208C5EBC709}"/>
          </ac:grpSpMkLst>
        </pc:grpChg>
        <pc:grpChg chg="add del mod">
          <ac:chgData name="Glen Jones" userId="e846aaca-4b24-4b13-b0d0-f2308e16b284" providerId="ADAL" clId="{D096792C-E716-4700-9873-B3811E60A0FD}" dt="2022-06-28T14:35:43.657" v="314" actId="478"/>
          <ac:grpSpMkLst>
            <pc:docMk/>
            <pc:sldMk cId="2195136812" sldId="283"/>
            <ac:grpSpMk id="28" creationId="{2A8A8150-F492-B446-CCEB-F81ABD017E2A}"/>
          </ac:grpSpMkLst>
        </pc:grpChg>
        <pc:grpChg chg="mod topLvl">
          <ac:chgData name="Glen Jones" userId="e846aaca-4b24-4b13-b0d0-f2308e16b284" providerId="ADAL" clId="{D096792C-E716-4700-9873-B3811E60A0FD}" dt="2022-06-28T14:35:43.657" v="314" actId="478"/>
          <ac:grpSpMkLst>
            <pc:docMk/>
            <pc:sldMk cId="2195136812" sldId="283"/>
            <ac:grpSpMk id="30" creationId="{76CF2A76-56F1-1E51-8FAB-EABA1A1C9EDA}"/>
          </ac:grpSpMkLst>
        </pc:grpChg>
        <pc:picChg chg="del mod topLvl">
          <ac:chgData name="Glen Jones" userId="e846aaca-4b24-4b13-b0d0-f2308e16b284" providerId="ADAL" clId="{D096792C-E716-4700-9873-B3811E60A0FD}" dt="2022-06-28T14:34:32.178" v="284" actId="478"/>
          <ac:picMkLst>
            <pc:docMk/>
            <pc:sldMk cId="2195136812" sldId="283"/>
            <ac:picMk id="21" creationId="{E0EE323A-D3AC-1AC2-E745-80C45D39EFD9}"/>
          </ac:picMkLst>
        </pc:picChg>
        <pc:picChg chg="mod">
          <ac:chgData name="Glen Jones" userId="e846aaca-4b24-4b13-b0d0-f2308e16b284" providerId="ADAL" clId="{D096792C-E716-4700-9873-B3811E60A0FD}" dt="2022-06-28T14:34:10.043" v="278" actId="1076"/>
          <ac:picMkLst>
            <pc:docMk/>
            <pc:sldMk cId="2195136812" sldId="283"/>
            <ac:picMk id="22" creationId="{F0CC0B0F-8C3C-69B0-CC16-035D54F75AE1}"/>
          </ac:picMkLst>
        </pc:picChg>
        <pc:picChg chg="del mod">
          <ac:chgData name="Glen Jones" userId="e846aaca-4b24-4b13-b0d0-f2308e16b284" providerId="ADAL" clId="{D096792C-E716-4700-9873-B3811E60A0FD}" dt="2022-06-28T14:34:29.680" v="282" actId="478"/>
          <ac:picMkLst>
            <pc:docMk/>
            <pc:sldMk cId="2195136812" sldId="283"/>
            <ac:picMk id="23" creationId="{0A901281-AD0B-39A2-DEA4-910B0EC4EF60}"/>
          </ac:picMkLst>
        </pc:picChg>
        <pc:picChg chg="mod">
          <ac:chgData name="Glen Jones" userId="e846aaca-4b24-4b13-b0d0-f2308e16b284" providerId="ADAL" clId="{D096792C-E716-4700-9873-B3811E60A0FD}" dt="2022-06-28T14:34:01.003" v="275" actId="14100"/>
          <ac:picMkLst>
            <pc:docMk/>
            <pc:sldMk cId="2195136812" sldId="283"/>
            <ac:picMk id="26" creationId="{D63B648F-EA83-4C3A-2C29-3F2463F2E384}"/>
          </ac:picMkLst>
        </pc:picChg>
        <pc:picChg chg="add mod">
          <ac:chgData name="Glen Jones" userId="e846aaca-4b24-4b13-b0d0-f2308e16b284" providerId="ADAL" clId="{D096792C-E716-4700-9873-B3811E60A0FD}" dt="2022-06-28T14:34:58.183" v="301" actId="1076"/>
          <ac:picMkLst>
            <pc:docMk/>
            <pc:sldMk cId="2195136812" sldId="283"/>
            <ac:picMk id="27" creationId="{FBB78674-03C3-EB22-F7C2-232C2C442202}"/>
          </ac:picMkLst>
        </pc:picChg>
        <pc:picChg chg="mod">
          <ac:chgData name="Glen Jones" userId="e846aaca-4b24-4b13-b0d0-f2308e16b284" providerId="ADAL" clId="{D096792C-E716-4700-9873-B3811E60A0FD}" dt="2022-06-28T14:34:10.043" v="278" actId="1076"/>
          <ac:picMkLst>
            <pc:docMk/>
            <pc:sldMk cId="2195136812" sldId="283"/>
            <ac:picMk id="29" creationId="{FF891197-7019-22A7-523D-1707C47D0777}"/>
          </ac:picMkLst>
        </pc:picChg>
        <pc:picChg chg="del mod topLvl">
          <ac:chgData name="Glen Jones" userId="e846aaca-4b24-4b13-b0d0-f2308e16b284" providerId="ADAL" clId="{D096792C-E716-4700-9873-B3811E60A0FD}" dt="2022-06-28T14:35:43.657" v="314" actId="478"/>
          <ac:picMkLst>
            <pc:docMk/>
            <pc:sldMk cId="2195136812" sldId="283"/>
            <ac:picMk id="31" creationId="{5017780C-8F06-619F-6317-32A4ECB0F01D}"/>
          </ac:picMkLst>
        </pc:picChg>
        <pc:picChg chg="del mod">
          <ac:chgData name="Glen Jones" userId="e846aaca-4b24-4b13-b0d0-f2308e16b284" providerId="ADAL" clId="{D096792C-E716-4700-9873-B3811E60A0FD}" dt="2022-06-28T14:35:39.432" v="313" actId="478"/>
          <ac:picMkLst>
            <pc:docMk/>
            <pc:sldMk cId="2195136812" sldId="283"/>
            <ac:picMk id="33" creationId="{C5B9202E-7B3D-086C-DAED-AB43BB4DB977}"/>
          </ac:picMkLst>
        </pc:picChg>
        <pc:picChg chg="add mod">
          <ac:chgData name="Glen Jones" userId="e846aaca-4b24-4b13-b0d0-f2308e16b284" providerId="ADAL" clId="{D096792C-E716-4700-9873-B3811E60A0FD}" dt="2022-06-28T14:35:53.410" v="317" actId="14100"/>
          <ac:picMkLst>
            <pc:docMk/>
            <pc:sldMk cId="2195136812" sldId="283"/>
            <ac:picMk id="37" creationId="{82C1F54F-A0A4-4F77-BEB3-3470C8AAC3DA}"/>
          </ac:picMkLst>
        </pc:picChg>
      </pc:sldChg>
    </pc:docChg>
  </pc:docChgLst>
  <pc:docChgLst>
    <pc:chgData name="Glen Jones" userId="e846aaca-4b24-4b13-b0d0-f2308e16b284" providerId="ADAL" clId="{B262C1C7-8A8F-4A38-9ED6-19A82346B049}"/>
    <pc:docChg chg="custSel modSld">
      <pc:chgData name="Glen Jones" userId="e846aaca-4b24-4b13-b0d0-f2308e16b284" providerId="ADAL" clId="{B262C1C7-8A8F-4A38-9ED6-19A82346B049}" dt="2022-07-20T10:09:31.744" v="384"/>
      <pc:docMkLst>
        <pc:docMk/>
      </pc:docMkLst>
      <pc:sldChg chg="modSp mod">
        <pc:chgData name="Glen Jones" userId="e846aaca-4b24-4b13-b0d0-f2308e16b284" providerId="ADAL" clId="{B262C1C7-8A8F-4A38-9ED6-19A82346B049}" dt="2022-07-20T09:57:07.649" v="11" actId="313"/>
        <pc:sldMkLst>
          <pc:docMk/>
          <pc:sldMk cId="4010327805" sldId="274"/>
        </pc:sldMkLst>
        <pc:spChg chg="mod">
          <ac:chgData name="Glen Jones" userId="e846aaca-4b24-4b13-b0d0-f2308e16b284" providerId="ADAL" clId="{B262C1C7-8A8F-4A38-9ED6-19A82346B049}" dt="2022-07-20T09:57:07.649" v="11" actId="313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">
        <pc:chgData name="Glen Jones" userId="e846aaca-4b24-4b13-b0d0-f2308e16b284" providerId="ADAL" clId="{B262C1C7-8A8F-4A38-9ED6-19A82346B049}" dt="2022-07-20T09:57:53.903" v="31" actId="1036"/>
        <pc:sldMkLst>
          <pc:docMk/>
          <pc:sldMk cId="3127948760" sldId="301"/>
        </pc:sldMkLst>
        <pc:spChg chg="mod">
          <ac:chgData name="Glen Jones" userId="e846aaca-4b24-4b13-b0d0-f2308e16b284" providerId="ADAL" clId="{B262C1C7-8A8F-4A38-9ED6-19A82346B049}" dt="2022-07-20T09:57:47.284" v="22" actId="1076"/>
          <ac:spMkLst>
            <pc:docMk/>
            <pc:sldMk cId="3127948760" sldId="301"/>
            <ac:spMk id="10" creationId="{458789B2-3A5E-336E-BE25-44B04666A55F}"/>
          </ac:spMkLst>
        </pc:spChg>
        <pc:spChg chg="mod">
          <ac:chgData name="Glen Jones" userId="e846aaca-4b24-4b13-b0d0-f2308e16b284" providerId="ADAL" clId="{B262C1C7-8A8F-4A38-9ED6-19A82346B049}" dt="2022-07-20T09:57:50.892" v="23" actId="1076"/>
          <ac:spMkLst>
            <pc:docMk/>
            <pc:sldMk cId="3127948760" sldId="301"/>
            <ac:spMk id="27" creationId="{6DF4F662-3E0A-7AE5-7E83-BB9CF843863E}"/>
          </ac:spMkLst>
        </pc:spChg>
        <pc:spChg chg="mod">
          <ac:chgData name="Glen Jones" userId="e846aaca-4b24-4b13-b0d0-f2308e16b284" providerId="ADAL" clId="{B262C1C7-8A8F-4A38-9ED6-19A82346B049}" dt="2022-07-20T09:57:43.125" v="21" actId="1076"/>
          <ac:spMkLst>
            <pc:docMk/>
            <pc:sldMk cId="3127948760" sldId="301"/>
            <ac:spMk id="29" creationId="{5218C48B-BB58-D38F-E782-04E0ECA9272B}"/>
          </ac:spMkLst>
        </pc:spChg>
        <pc:spChg chg="mod">
          <ac:chgData name="Glen Jones" userId="e846aaca-4b24-4b13-b0d0-f2308e16b284" providerId="ADAL" clId="{B262C1C7-8A8F-4A38-9ED6-19A82346B049}" dt="2022-07-20T09:57:53.903" v="31" actId="1036"/>
          <ac:spMkLst>
            <pc:docMk/>
            <pc:sldMk cId="3127948760" sldId="301"/>
            <ac:spMk id="32" creationId="{86BF5CF2-C91A-2D37-8568-232041F0BC33}"/>
          </ac:spMkLst>
        </pc:spChg>
      </pc:sldChg>
      <pc:sldChg chg="addSp delSp modSp mod delAnim modAnim">
        <pc:chgData name="Glen Jones" userId="e846aaca-4b24-4b13-b0d0-f2308e16b284" providerId="ADAL" clId="{B262C1C7-8A8F-4A38-9ED6-19A82346B049}" dt="2022-07-20T10:06:25.180" v="258"/>
        <pc:sldMkLst>
          <pc:docMk/>
          <pc:sldMk cId="3335674805" sldId="347"/>
        </pc:sldMkLst>
        <pc:spChg chg="del topLvl">
          <ac:chgData name="Glen Jones" userId="e846aaca-4b24-4b13-b0d0-f2308e16b284" providerId="ADAL" clId="{B262C1C7-8A8F-4A38-9ED6-19A82346B049}" dt="2022-07-20T10:00:42.220" v="124" actId="478"/>
          <ac:spMkLst>
            <pc:docMk/>
            <pc:sldMk cId="3335674805" sldId="347"/>
            <ac:spMk id="2" creationId="{290E34F2-BB23-EA2A-D113-C573A97A574D}"/>
          </ac:spMkLst>
        </pc:spChg>
        <pc:spChg chg="mod ord">
          <ac:chgData name="Glen Jones" userId="e846aaca-4b24-4b13-b0d0-f2308e16b284" providerId="ADAL" clId="{B262C1C7-8A8F-4A38-9ED6-19A82346B049}" dt="2022-07-20T10:02:08.614" v="163" actId="1036"/>
          <ac:spMkLst>
            <pc:docMk/>
            <pc:sldMk cId="3335674805" sldId="347"/>
            <ac:spMk id="6" creationId="{B3A040A7-35CA-8767-822D-DBD9664B6C90}"/>
          </ac:spMkLst>
        </pc:spChg>
        <pc:spChg chg="mod topLvl">
          <ac:chgData name="Glen Jones" userId="e846aaca-4b24-4b13-b0d0-f2308e16b284" providerId="ADAL" clId="{B262C1C7-8A8F-4A38-9ED6-19A82346B049}" dt="2022-07-20T10:04:46.497" v="227" actId="1036"/>
          <ac:spMkLst>
            <pc:docMk/>
            <pc:sldMk cId="3335674805" sldId="347"/>
            <ac:spMk id="11" creationId="{02970471-42D7-BD2A-1635-0CEBF50F4A77}"/>
          </ac:spMkLst>
        </pc:spChg>
        <pc:spChg chg="mod">
          <ac:chgData name="Glen Jones" userId="e846aaca-4b24-4b13-b0d0-f2308e16b284" providerId="ADAL" clId="{B262C1C7-8A8F-4A38-9ED6-19A82346B049}" dt="2022-07-20T10:00:34.423" v="122" actId="115"/>
          <ac:spMkLst>
            <pc:docMk/>
            <pc:sldMk cId="3335674805" sldId="347"/>
            <ac:spMk id="16" creationId="{0FE7A653-4ED8-B37C-3E18-3704C0AA5F21}"/>
          </ac:spMkLst>
        </pc:spChg>
        <pc:spChg chg="mod">
          <ac:chgData name="Glen Jones" userId="e846aaca-4b24-4b13-b0d0-f2308e16b284" providerId="ADAL" clId="{B262C1C7-8A8F-4A38-9ED6-19A82346B049}" dt="2022-07-20T10:00:10.536" v="111" actId="20577"/>
          <ac:spMkLst>
            <pc:docMk/>
            <pc:sldMk cId="3335674805" sldId="347"/>
            <ac:spMk id="17" creationId="{EABFA501-86CD-E2E7-3D0D-9C5AFF67FE42}"/>
          </ac:spMkLst>
        </pc:spChg>
        <pc:spChg chg="mod">
          <ac:chgData name="Glen Jones" userId="e846aaca-4b24-4b13-b0d0-f2308e16b284" providerId="ADAL" clId="{B262C1C7-8A8F-4A38-9ED6-19A82346B049}" dt="2022-07-20T10:03:21.871" v="199" actId="20577"/>
          <ac:spMkLst>
            <pc:docMk/>
            <pc:sldMk cId="3335674805" sldId="347"/>
            <ac:spMk id="18" creationId="{FC6242E5-13CC-5E55-E90C-C32E7BAFEAFB}"/>
          </ac:spMkLst>
        </pc:spChg>
        <pc:spChg chg="mod">
          <ac:chgData name="Glen Jones" userId="e846aaca-4b24-4b13-b0d0-f2308e16b284" providerId="ADAL" clId="{B262C1C7-8A8F-4A38-9ED6-19A82346B049}" dt="2022-07-20T10:04:58.864" v="230" actId="1036"/>
          <ac:spMkLst>
            <pc:docMk/>
            <pc:sldMk cId="3335674805" sldId="347"/>
            <ac:spMk id="19" creationId="{D432CD57-8C33-A384-65EF-721E798670BC}"/>
          </ac:spMkLst>
        </pc:spChg>
        <pc:spChg chg="mod">
          <ac:chgData name="Glen Jones" userId="e846aaca-4b24-4b13-b0d0-f2308e16b284" providerId="ADAL" clId="{B262C1C7-8A8F-4A38-9ED6-19A82346B049}" dt="2022-07-20T10:04:53.368" v="228" actId="1076"/>
          <ac:spMkLst>
            <pc:docMk/>
            <pc:sldMk cId="3335674805" sldId="347"/>
            <ac:spMk id="29" creationId="{49A7DB34-3885-D257-7F1B-EE1B98349B61}"/>
          </ac:spMkLst>
        </pc:spChg>
        <pc:spChg chg="mod">
          <ac:chgData name="Glen Jones" userId="e846aaca-4b24-4b13-b0d0-f2308e16b284" providerId="ADAL" clId="{B262C1C7-8A8F-4A38-9ED6-19A82346B049}" dt="2022-07-20T09:59:27.456" v="90" actId="6549"/>
          <ac:spMkLst>
            <pc:docMk/>
            <pc:sldMk cId="3335674805" sldId="347"/>
            <ac:spMk id="30" creationId="{01CE0B5B-C9F8-6AD3-6CC6-F6D3E8DA3367}"/>
          </ac:spMkLst>
        </pc:spChg>
        <pc:spChg chg="mod">
          <ac:chgData name="Glen Jones" userId="e846aaca-4b24-4b13-b0d0-f2308e16b284" providerId="ADAL" clId="{B262C1C7-8A8F-4A38-9ED6-19A82346B049}" dt="2022-07-20T10:00:14.081" v="113" actId="20577"/>
          <ac:spMkLst>
            <pc:docMk/>
            <pc:sldMk cId="3335674805" sldId="347"/>
            <ac:spMk id="32" creationId="{92341AFB-1728-5A3D-6D42-C512251884AE}"/>
          </ac:spMkLst>
        </pc:spChg>
        <pc:spChg chg="mod">
          <ac:chgData name="Glen Jones" userId="e846aaca-4b24-4b13-b0d0-f2308e16b284" providerId="ADAL" clId="{B262C1C7-8A8F-4A38-9ED6-19A82346B049}" dt="2022-07-20T09:59:39.424" v="100" actId="6549"/>
          <ac:spMkLst>
            <pc:docMk/>
            <pc:sldMk cId="3335674805" sldId="347"/>
            <ac:spMk id="33" creationId="{428D3DA3-8147-C45B-3810-D742F21B5518}"/>
          </ac:spMkLst>
        </pc:spChg>
        <pc:spChg chg="del">
          <ac:chgData name="Glen Jones" userId="e846aaca-4b24-4b13-b0d0-f2308e16b284" providerId="ADAL" clId="{B262C1C7-8A8F-4A38-9ED6-19A82346B049}" dt="2022-07-20T10:02:36.887" v="169" actId="478"/>
          <ac:spMkLst>
            <pc:docMk/>
            <pc:sldMk cId="3335674805" sldId="347"/>
            <ac:spMk id="36" creationId="{1094DBE4-BA60-A14B-C9F6-FADE7619309D}"/>
          </ac:spMkLst>
        </pc:spChg>
        <pc:spChg chg="add mod">
          <ac:chgData name="Glen Jones" userId="e846aaca-4b24-4b13-b0d0-f2308e16b284" providerId="ADAL" clId="{B262C1C7-8A8F-4A38-9ED6-19A82346B049}" dt="2022-07-20T10:02:10.734" v="164" actId="1036"/>
          <ac:spMkLst>
            <pc:docMk/>
            <pc:sldMk cId="3335674805" sldId="347"/>
            <ac:spMk id="39" creationId="{1C1675EF-6346-9BEE-0CAB-FE15E7CED471}"/>
          </ac:spMkLst>
        </pc:spChg>
        <pc:spChg chg="del">
          <ac:chgData name="Glen Jones" userId="e846aaca-4b24-4b13-b0d0-f2308e16b284" providerId="ADAL" clId="{B262C1C7-8A8F-4A38-9ED6-19A82346B049}" dt="2022-07-20T10:02:36.154" v="168" actId="478"/>
          <ac:spMkLst>
            <pc:docMk/>
            <pc:sldMk cId="3335674805" sldId="347"/>
            <ac:spMk id="40" creationId="{40BBFECD-DF65-6130-8A9E-CC9777D9BAB7}"/>
          </ac:spMkLst>
        </pc:spChg>
        <pc:spChg chg="add mod">
          <ac:chgData name="Glen Jones" userId="e846aaca-4b24-4b13-b0d0-f2308e16b284" providerId="ADAL" clId="{B262C1C7-8A8F-4A38-9ED6-19A82346B049}" dt="2022-07-20T10:02:13.518" v="165" actId="1035"/>
          <ac:spMkLst>
            <pc:docMk/>
            <pc:sldMk cId="3335674805" sldId="347"/>
            <ac:spMk id="41" creationId="{AF2D335D-0F20-0726-2A7A-E475D028A73B}"/>
          </ac:spMkLst>
        </pc:spChg>
        <pc:spChg chg="mod">
          <ac:chgData name="Glen Jones" userId="e846aaca-4b24-4b13-b0d0-f2308e16b284" providerId="ADAL" clId="{B262C1C7-8A8F-4A38-9ED6-19A82346B049}" dt="2022-07-20T10:00:17.318" v="115" actId="20577"/>
          <ac:spMkLst>
            <pc:docMk/>
            <pc:sldMk cId="3335674805" sldId="347"/>
            <ac:spMk id="42" creationId="{0CC2FEE5-AB3C-841F-CCCB-EF774BCA2D88}"/>
          </ac:spMkLst>
        </pc:spChg>
        <pc:spChg chg="add mod">
          <ac:chgData name="Glen Jones" userId="e846aaca-4b24-4b13-b0d0-f2308e16b284" providerId="ADAL" clId="{B262C1C7-8A8F-4A38-9ED6-19A82346B049}" dt="2022-07-20T10:01:55.846" v="162" actId="14100"/>
          <ac:spMkLst>
            <pc:docMk/>
            <pc:sldMk cId="3335674805" sldId="347"/>
            <ac:spMk id="43" creationId="{D7B88787-D454-A56A-FCF1-53F318C153F3}"/>
          </ac:spMkLst>
        </pc:spChg>
        <pc:spChg chg="mod">
          <ac:chgData name="Glen Jones" userId="e846aaca-4b24-4b13-b0d0-f2308e16b284" providerId="ADAL" clId="{B262C1C7-8A8F-4A38-9ED6-19A82346B049}" dt="2022-07-20T09:59:33.246" v="96" actId="6549"/>
          <ac:spMkLst>
            <pc:docMk/>
            <pc:sldMk cId="3335674805" sldId="347"/>
            <ac:spMk id="49" creationId="{76AC4711-52D2-4FA8-E1FA-58322E6124C6}"/>
          </ac:spMkLst>
        </pc:spChg>
        <pc:spChg chg="mod">
          <ac:chgData name="Glen Jones" userId="e846aaca-4b24-4b13-b0d0-f2308e16b284" providerId="ADAL" clId="{B262C1C7-8A8F-4A38-9ED6-19A82346B049}" dt="2022-07-20T10:05:06.687" v="231" actId="1076"/>
          <ac:spMkLst>
            <pc:docMk/>
            <pc:sldMk cId="3335674805" sldId="347"/>
            <ac:spMk id="50" creationId="{1FDFC038-F521-E84F-3F7E-E826E06574D8}"/>
          </ac:spMkLst>
        </pc:spChg>
        <pc:spChg chg="mod">
          <ac:chgData name="Glen Jones" userId="e846aaca-4b24-4b13-b0d0-f2308e16b284" providerId="ADAL" clId="{B262C1C7-8A8F-4A38-9ED6-19A82346B049}" dt="2022-07-20T10:03:34.454" v="203" actId="14100"/>
          <ac:spMkLst>
            <pc:docMk/>
            <pc:sldMk cId="3335674805" sldId="347"/>
            <ac:spMk id="52" creationId="{91998CB8-4C9D-5B16-BFEB-1AF2F737C4B8}"/>
          </ac:spMkLst>
        </pc:spChg>
        <pc:spChg chg="mod">
          <ac:chgData name="Glen Jones" userId="e846aaca-4b24-4b13-b0d0-f2308e16b284" providerId="ADAL" clId="{B262C1C7-8A8F-4A38-9ED6-19A82346B049}" dt="2022-07-20T10:05:41.153" v="256" actId="1036"/>
          <ac:spMkLst>
            <pc:docMk/>
            <pc:sldMk cId="3335674805" sldId="347"/>
            <ac:spMk id="53" creationId="{205793BA-0D65-2CB8-1557-32E64E3AF4CE}"/>
          </ac:spMkLst>
        </pc:spChg>
        <pc:spChg chg="del">
          <ac:chgData name="Glen Jones" userId="e846aaca-4b24-4b13-b0d0-f2308e16b284" providerId="ADAL" clId="{B262C1C7-8A8F-4A38-9ED6-19A82346B049}" dt="2022-07-20T10:02:38.734" v="171" actId="478"/>
          <ac:spMkLst>
            <pc:docMk/>
            <pc:sldMk cId="3335674805" sldId="347"/>
            <ac:spMk id="55" creationId="{FA250147-CD1A-8318-8725-F474264810A6}"/>
          </ac:spMkLst>
        </pc:spChg>
        <pc:spChg chg="add mod">
          <ac:chgData name="Glen Jones" userId="e846aaca-4b24-4b13-b0d0-f2308e16b284" providerId="ADAL" clId="{B262C1C7-8A8F-4A38-9ED6-19A82346B049}" dt="2022-07-20T10:05:33.766" v="242" actId="1035"/>
          <ac:spMkLst>
            <pc:docMk/>
            <pc:sldMk cId="3335674805" sldId="347"/>
            <ac:spMk id="56" creationId="{92AEFF99-5D91-F1C6-5B69-EC4307C3CD0B}"/>
          </ac:spMkLst>
        </pc:spChg>
        <pc:spChg chg="add mod ord">
          <ac:chgData name="Glen Jones" userId="e846aaca-4b24-4b13-b0d0-f2308e16b284" providerId="ADAL" clId="{B262C1C7-8A8F-4A38-9ED6-19A82346B049}" dt="2022-07-20T10:05:26.528" v="236" actId="1035"/>
          <ac:spMkLst>
            <pc:docMk/>
            <pc:sldMk cId="3335674805" sldId="347"/>
            <ac:spMk id="57" creationId="{D41BD30D-5BC0-3101-EDA9-B7CF188CBCD9}"/>
          </ac:spMkLst>
        </pc:spChg>
        <pc:spChg chg="add mod ord">
          <ac:chgData name="Glen Jones" userId="e846aaca-4b24-4b13-b0d0-f2308e16b284" providerId="ADAL" clId="{B262C1C7-8A8F-4A38-9ED6-19A82346B049}" dt="2022-07-20T10:05:23.035" v="235" actId="1036"/>
          <ac:spMkLst>
            <pc:docMk/>
            <pc:sldMk cId="3335674805" sldId="347"/>
            <ac:spMk id="58" creationId="{582A38AC-0320-06A9-5CF4-AF752918B0E4}"/>
          </ac:spMkLst>
        </pc:spChg>
        <pc:spChg chg="add mod ord">
          <ac:chgData name="Glen Jones" userId="e846aaca-4b24-4b13-b0d0-f2308e16b284" providerId="ADAL" clId="{B262C1C7-8A8F-4A38-9ED6-19A82346B049}" dt="2022-07-20T10:05:18.622" v="232" actId="1036"/>
          <ac:spMkLst>
            <pc:docMk/>
            <pc:sldMk cId="3335674805" sldId="347"/>
            <ac:spMk id="59" creationId="{63F31AF2-4F50-BE18-5A9E-596ECED41EBB}"/>
          </ac:spMkLst>
        </pc:spChg>
        <pc:grpChg chg="del">
          <ac:chgData name="Glen Jones" userId="e846aaca-4b24-4b13-b0d0-f2308e16b284" providerId="ADAL" clId="{B262C1C7-8A8F-4A38-9ED6-19A82346B049}" dt="2022-07-20T10:00:42.220" v="124" actId="478"/>
          <ac:grpSpMkLst>
            <pc:docMk/>
            <pc:sldMk cId="3335674805" sldId="347"/>
            <ac:grpSpMk id="5" creationId="{7390193F-344B-B6B1-B12F-A1483C4320F3}"/>
          </ac:grpSpMkLst>
        </pc:grpChg>
        <pc:grpChg chg="del">
          <ac:chgData name="Glen Jones" userId="e846aaca-4b24-4b13-b0d0-f2308e16b284" providerId="ADAL" clId="{B262C1C7-8A8F-4A38-9ED6-19A82346B049}" dt="2022-07-20T10:02:37.909" v="170" actId="478"/>
          <ac:grpSpMkLst>
            <pc:docMk/>
            <pc:sldMk cId="3335674805" sldId="347"/>
            <ac:grpSpMk id="25" creationId="{9662F42B-58AA-9A27-76D1-63AAE5E77E1B}"/>
          </ac:grpSpMkLst>
        </pc:grpChg>
      </pc:sldChg>
      <pc:sldChg chg="delSp modSp mod delAnim">
        <pc:chgData name="Glen Jones" userId="e846aaca-4b24-4b13-b0d0-f2308e16b284" providerId="ADAL" clId="{B262C1C7-8A8F-4A38-9ED6-19A82346B049}" dt="2022-07-20T09:58:36.374" v="59" actId="207"/>
        <pc:sldMkLst>
          <pc:docMk/>
          <pc:sldMk cId="2708192064" sldId="352"/>
        </pc:sldMkLst>
        <pc:spChg chg="mod">
          <ac:chgData name="Glen Jones" userId="e846aaca-4b24-4b13-b0d0-f2308e16b284" providerId="ADAL" clId="{B262C1C7-8A8F-4A38-9ED6-19A82346B049}" dt="2022-07-20T09:58:05.064" v="39" actId="20577"/>
          <ac:spMkLst>
            <pc:docMk/>
            <pc:sldMk cId="2708192064" sldId="352"/>
            <ac:spMk id="5" creationId="{8E5D7B89-D295-144A-4C37-2529AC219181}"/>
          </ac:spMkLst>
        </pc:spChg>
        <pc:spChg chg="mod">
          <ac:chgData name="Glen Jones" userId="e846aaca-4b24-4b13-b0d0-f2308e16b284" providerId="ADAL" clId="{B262C1C7-8A8F-4A38-9ED6-19A82346B049}" dt="2022-07-20T09:58:08.843" v="44" actId="20577"/>
          <ac:spMkLst>
            <pc:docMk/>
            <pc:sldMk cId="2708192064" sldId="352"/>
            <ac:spMk id="10" creationId="{458789B2-3A5E-336E-BE25-44B04666A55F}"/>
          </ac:spMkLst>
        </pc:spChg>
        <pc:spChg chg="del">
          <ac:chgData name="Glen Jones" userId="e846aaca-4b24-4b13-b0d0-f2308e16b284" providerId="ADAL" clId="{B262C1C7-8A8F-4A38-9ED6-19A82346B049}" dt="2022-07-20T09:58:19.828" v="55" actId="478"/>
          <ac:spMkLst>
            <pc:docMk/>
            <pc:sldMk cId="2708192064" sldId="352"/>
            <ac:spMk id="13" creationId="{003AE85A-D7BA-EA28-6637-48770D59D5B8}"/>
          </ac:spMkLst>
        </pc:spChg>
        <pc:spChg chg="del">
          <ac:chgData name="Glen Jones" userId="e846aaca-4b24-4b13-b0d0-f2308e16b284" providerId="ADAL" clId="{B262C1C7-8A8F-4A38-9ED6-19A82346B049}" dt="2022-07-20T09:58:19.828" v="55" actId="478"/>
          <ac:spMkLst>
            <pc:docMk/>
            <pc:sldMk cId="2708192064" sldId="352"/>
            <ac:spMk id="26" creationId="{E13DBF27-16CD-FEAB-7A4C-E1C9C7344785}"/>
          </ac:spMkLst>
        </pc:spChg>
        <pc:spChg chg="del">
          <ac:chgData name="Glen Jones" userId="e846aaca-4b24-4b13-b0d0-f2308e16b284" providerId="ADAL" clId="{B262C1C7-8A8F-4A38-9ED6-19A82346B049}" dt="2022-07-20T09:58:19.828" v="55" actId="478"/>
          <ac:spMkLst>
            <pc:docMk/>
            <pc:sldMk cId="2708192064" sldId="352"/>
            <ac:spMk id="27" creationId="{6DF4F662-3E0A-7AE5-7E83-BB9CF843863E}"/>
          </ac:spMkLst>
        </pc:spChg>
        <pc:spChg chg="del">
          <ac:chgData name="Glen Jones" userId="e846aaca-4b24-4b13-b0d0-f2308e16b284" providerId="ADAL" clId="{B262C1C7-8A8F-4A38-9ED6-19A82346B049}" dt="2022-07-20T09:58:21.456" v="56" actId="478"/>
          <ac:spMkLst>
            <pc:docMk/>
            <pc:sldMk cId="2708192064" sldId="352"/>
            <ac:spMk id="28" creationId="{3FC89A2B-313E-05BD-C58B-E78B92DDA047}"/>
          </ac:spMkLst>
        </pc:spChg>
        <pc:spChg chg="mod">
          <ac:chgData name="Glen Jones" userId="e846aaca-4b24-4b13-b0d0-f2308e16b284" providerId="ADAL" clId="{B262C1C7-8A8F-4A38-9ED6-19A82346B049}" dt="2022-07-20T09:58:36.374" v="59" actId="207"/>
          <ac:spMkLst>
            <pc:docMk/>
            <pc:sldMk cId="2708192064" sldId="352"/>
            <ac:spMk id="29" creationId="{5218C48B-BB58-D38F-E782-04E0ECA9272B}"/>
          </ac:spMkLst>
        </pc:spChg>
        <pc:spChg chg="mod">
          <ac:chgData name="Glen Jones" userId="e846aaca-4b24-4b13-b0d0-f2308e16b284" providerId="ADAL" clId="{B262C1C7-8A8F-4A38-9ED6-19A82346B049}" dt="2022-07-20T09:58:24.981" v="57" actId="1076"/>
          <ac:spMkLst>
            <pc:docMk/>
            <pc:sldMk cId="2708192064" sldId="352"/>
            <ac:spMk id="30" creationId="{84158750-01B2-A4FE-2517-3DBE5995AB19}"/>
          </ac:spMkLst>
        </pc:spChg>
        <pc:spChg chg="mod">
          <ac:chgData name="Glen Jones" userId="e846aaca-4b24-4b13-b0d0-f2308e16b284" providerId="ADAL" clId="{B262C1C7-8A8F-4A38-9ED6-19A82346B049}" dt="2022-07-20T09:58:01.493" v="35" actId="20577"/>
          <ac:spMkLst>
            <pc:docMk/>
            <pc:sldMk cId="2708192064" sldId="352"/>
            <ac:spMk id="32" creationId="{86BF5CF2-C91A-2D37-8568-232041F0BC33}"/>
          </ac:spMkLst>
        </pc:spChg>
      </pc:sldChg>
      <pc:sldChg chg="addSp delSp modSp mod modAnim">
        <pc:chgData name="Glen Jones" userId="e846aaca-4b24-4b13-b0d0-f2308e16b284" providerId="ADAL" clId="{B262C1C7-8A8F-4A38-9ED6-19A82346B049}" dt="2022-07-20T10:06:08.519" v="257"/>
        <pc:sldMkLst>
          <pc:docMk/>
          <pc:sldMk cId="781279685" sldId="353"/>
        </pc:sldMkLst>
        <pc:spChg chg="mod">
          <ac:chgData name="Glen Jones" userId="e846aaca-4b24-4b13-b0d0-f2308e16b284" providerId="ADAL" clId="{B262C1C7-8A8F-4A38-9ED6-19A82346B049}" dt="2022-07-20T09:58:48.160" v="63" actId="20577"/>
          <ac:spMkLst>
            <pc:docMk/>
            <pc:sldMk cId="781279685" sldId="353"/>
            <ac:spMk id="3" creationId="{FA79B487-2B39-D1FB-C619-7086E17203C8}"/>
          </ac:spMkLst>
        </pc:spChg>
        <pc:spChg chg="add mod">
          <ac:chgData name="Glen Jones" userId="e846aaca-4b24-4b13-b0d0-f2308e16b284" providerId="ADAL" clId="{B262C1C7-8A8F-4A38-9ED6-19A82346B049}" dt="2022-07-20T09:59:01.183" v="71" actId="6549"/>
          <ac:spMkLst>
            <pc:docMk/>
            <pc:sldMk cId="781279685" sldId="353"/>
            <ac:spMk id="15" creationId="{E796F773-5618-0DEB-8656-AA24C44B03C1}"/>
          </ac:spMkLst>
        </pc:spChg>
        <pc:spChg chg="add mod">
          <ac:chgData name="Glen Jones" userId="e846aaca-4b24-4b13-b0d0-f2308e16b284" providerId="ADAL" clId="{B262C1C7-8A8F-4A38-9ED6-19A82346B049}" dt="2022-07-20T09:59:06.319" v="77" actId="6549"/>
          <ac:spMkLst>
            <pc:docMk/>
            <pc:sldMk cId="781279685" sldId="353"/>
            <ac:spMk id="16" creationId="{DC34DC73-29CD-E5E8-7F27-AC27DB5B1E92}"/>
          </ac:spMkLst>
        </pc:spChg>
        <pc:spChg chg="add mod">
          <ac:chgData name="Glen Jones" userId="e846aaca-4b24-4b13-b0d0-f2308e16b284" providerId="ADAL" clId="{B262C1C7-8A8F-4A38-9ED6-19A82346B049}" dt="2022-07-20T09:59:03.573" v="74" actId="6549"/>
          <ac:spMkLst>
            <pc:docMk/>
            <pc:sldMk cId="781279685" sldId="353"/>
            <ac:spMk id="17" creationId="{3E6BE0D9-85D8-57B4-41CE-BDDE44CBE3F4}"/>
          </ac:spMkLst>
        </pc:spChg>
        <pc:spChg chg="add mod">
          <ac:chgData name="Glen Jones" userId="e846aaca-4b24-4b13-b0d0-f2308e16b284" providerId="ADAL" clId="{B262C1C7-8A8F-4A38-9ED6-19A82346B049}" dt="2022-07-20T09:59:08.958" v="80" actId="6549"/>
          <ac:spMkLst>
            <pc:docMk/>
            <pc:sldMk cId="781279685" sldId="353"/>
            <ac:spMk id="18" creationId="{161CDE6F-956D-514E-27A2-60A492F3DD15}"/>
          </ac:spMkLst>
        </pc:spChg>
        <pc:spChg chg="add mod">
          <ac:chgData name="Glen Jones" userId="e846aaca-4b24-4b13-b0d0-f2308e16b284" providerId="ADAL" clId="{B262C1C7-8A8F-4A38-9ED6-19A82346B049}" dt="2022-07-20T09:58:57.209" v="68" actId="20577"/>
          <ac:spMkLst>
            <pc:docMk/>
            <pc:sldMk cId="781279685" sldId="353"/>
            <ac:spMk id="19" creationId="{1B4AB500-C711-94E6-0EC2-FC502538B119}"/>
          </ac:spMkLst>
        </pc:spChg>
        <pc:spChg chg="del">
          <ac:chgData name="Glen Jones" userId="e846aaca-4b24-4b13-b0d0-f2308e16b284" providerId="ADAL" clId="{B262C1C7-8A8F-4A38-9ED6-19A82346B049}" dt="2022-07-20T09:58:44.870" v="60" actId="478"/>
          <ac:spMkLst>
            <pc:docMk/>
            <pc:sldMk cId="781279685" sldId="353"/>
            <ac:spMk id="24" creationId="{493F1539-2887-625D-E963-A77047BDD82B}"/>
          </ac:spMkLst>
        </pc:spChg>
        <pc:spChg chg="del">
          <ac:chgData name="Glen Jones" userId="e846aaca-4b24-4b13-b0d0-f2308e16b284" providerId="ADAL" clId="{B262C1C7-8A8F-4A38-9ED6-19A82346B049}" dt="2022-07-20T09:58:44.870" v="60" actId="478"/>
          <ac:spMkLst>
            <pc:docMk/>
            <pc:sldMk cId="781279685" sldId="353"/>
            <ac:spMk id="26" creationId="{1476204D-09A3-33F8-E130-A7FDCE91C51F}"/>
          </ac:spMkLst>
        </pc:spChg>
        <pc:spChg chg="del">
          <ac:chgData name="Glen Jones" userId="e846aaca-4b24-4b13-b0d0-f2308e16b284" providerId="ADAL" clId="{B262C1C7-8A8F-4A38-9ED6-19A82346B049}" dt="2022-07-20T09:58:44.870" v="60" actId="478"/>
          <ac:spMkLst>
            <pc:docMk/>
            <pc:sldMk cId="781279685" sldId="353"/>
            <ac:spMk id="27" creationId="{104881C9-E400-87A5-AAAE-293320EB5B2D}"/>
          </ac:spMkLst>
        </pc:spChg>
        <pc:spChg chg="del">
          <ac:chgData name="Glen Jones" userId="e846aaca-4b24-4b13-b0d0-f2308e16b284" providerId="ADAL" clId="{B262C1C7-8A8F-4A38-9ED6-19A82346B049}" dt="2022-07-20T09:58:44.870" v="60" actId="478"/>
          <ac:spMkLst>
            <pc:docMk/>
            <pc:sldMk cId="781279685" sldId="353"/>
            <ac:spMk id="28" creationId="{FA247343-2A13-3651-7FD8-DB6B2ED476AB}"/>
          </ac:spMkLst>
        </pc:spChg>
        <pc:spChg chg="del">
          <ac:chgData name="Glen Jones" userId="e846aaca-4b24-4b13-b0d0-f2308e16b284" providerId="ADAL" clId="{B262C1C7-8A8F-4A38-9ED6-19A82346B049}" dt="2022-07-20T09:58:44.870" v="60" actId="478"/>
          <ac:spMkLst>
            <pc:docMk/>
            <pc:sldMk cId="781279685" sldId="353"/>
            <ac:spMk id="29" creationId="{AA472B7A-EC23-59C8-646A-C3E579070CB0}"/>
          </ac:spMkLst>
        </pc:spChg>
        <pc:spChg chg="del">
          <ac:chgData name="Glen Jones" userId="e846aaca-4b24-4b13-b0d0-f2308e16b284" providerId="ADAL" clId="{B262C1C7-8A8F-4A38-9ED6-19A82346B049}" dt="2022-07-20T09:58:44.870" v="60" actId="478"/>
          <ac:spMkLst>
            <pc:docMk/>
            <pc:sldMk cId="781279685" sldId="353"/>
            <ac:spMk id="30" creationId="{7BCC8EE4-41B9-A6C0-CF44-9617D17EEE42}"/>
          </ac:spMkLst>
        </pc:spChg>
        <pc:spChg chg="del">
          <ac:chgData name="Glen Jones" userId="e846aaca-4b24-4b13-b0d0-f2308e16b284" providerId="ADAL" clId="{B262C1C7-8A8F-4A38-9ED6-19A82346B049}" dt="2022-07-20T09:58:44.870" v="60" actId="478"/>
          <ac:spMkLst>
            <pc:docMk/>
            <pc:sldMk cId="781279685" sldId="353"/>
            <ac:spMk id="31" creationId="{989C1FC1-4B3E-4398-31E4-71C4A9C9CD67}"/>
          </ac:spMkLst>
        </pc:spChg>
        <pc:spChg chg="del">
          <ac:chgData name="Glen Jones" userId="e846aaca-4b24-4b13-b0d0-f2308e16b284" providerId="ADAL" clId="{B262C1C7-8A8F-4A38-9ED6-19A82346B049}" dt="2022-07-20T09:58:44.870" v="60" actId="478"/>
          <ac:spMkLst>
            <pc:docMk/>
            <pc:sldMk cId="781279685" sldId="353"/>
            <ac:spMk id="32" creationId="{DE526540-1AE8-9C87-859B-A92BE6A63399}"/>
          </ac:spMkLst>
        </pc:spChg>
        <pc:spChg chg="del">
          <ac:chgData name="Glen Jones" userId="e846aaca-4b24-4b13-b0d0-f2308e16b284" providerId="ADAL" clId="{B262C1C7-8A8F-4A38-9ED6-19A82346B049}" dt="2022-07-20T09:58:44.870" v="60" actId="478"/>
          <ac:spMkLst>
            <pc:docMk/>
            <pc:sldMk cId="781279685" sldId="353"/>
            <ac:spMk id="33" creationId="{FEAD9FC7-BC78-9CBF-FA27-8401C5BB50E8}"/>
          </ac:spMkLst>
        </pc:spChg>
      </pc:sldChg>
      <pc:sldChg chg="addSp delSp modSp mod modAnim">
        <pc:chgData name="Glen Jones" userId="e846aaca-4b24-4b13-b0d0-f2308e16b284" providerId="ADAL" clId="{B262C1C7-8A8F-4A38-9ED6-19A82346B049}" dt="2022-07-20T10:06:39.512" v="261"/>
        <pc:sldMkLst>
          <pc:docMk/>
          <pc:sldMk cId="1598112492" sldId="354"/>
        </pc:sldMkLst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6" creationId="{B3A040A7-35CA-8767-822D-DBD9664B6C90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7" creationId="{C67A9B27-A44B-9ED0-0564-A425126743D1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16" creationId="{0FE7A653-4ED8-B37C-3E18-3704C0AA5F21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17" creationId="{EABFA501-86CD-E2E7-3D0D-9C5AFF67FE42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18" creationId="{FC6242E5-13CC-5E55-E90C-C32E7BAFEAFB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19" creationId="{D432CD57-8C33-A384-65EF-721E798670BC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23" creationId="{8EEB63BA-8595-ED8E-2088-64657FD8E2BC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29" creationId="{49A7DB34-3885-D257-7F1B-EE1B98349B61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30" creationId="{01CE0B5B-C9F8-6AD3-6CC6-F6D3E8DA3367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32" creationId="{92341AFB-1728-5A3D-6D42-C512251884AE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33" creationId="{428D3DA3-8147-C45B-3810-D742F21B5518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34" creationId="{958B753A-001E-1B26-62A2-9B47A21E4821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35" creationId="{1C146586-BD90-DAA5-6C02-8CD170225EE2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36" creationId="{1094DBE4-BA60-A14B-C9F6-FADE7619309D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37" creationId="{0D5B985B-8788-979F-02C3-69B9A4526FF7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39" creationId="{16833D41-597D-125D-8532-07CD4326999D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40" creationId="{40BBFECD-DF65-6130-8A9E-CC9777D9BAB7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41" creationId="{31A2C6D3-9F07-E538-5A19-E60A431EDB29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42" creationId="{0CC2FEE5-AB3C-841F-CCCB-EF774BCA2D88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43" creationId="{DF506B06-B224-73CC-11CB-B1DBF6E27931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44" creationId="{F1F149DF-DF7B-0D72-336F-A4E06497704B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45" creationId="{A2798476-8AB5-2819-0BD6-05A3ED546B51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46" creationId="{6B2370DD-507E-72B1-5F37-54307916D2A8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47" creationId="{514580B9-2683-D457-CF52-66C51E280E80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48" creationId="{19B1E8ED-3DD6-10CE-3CD5-356DA298E8AC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49" creationId="{76AC4711-52D2-4FA8-E1FA-58322E6124C6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50" creationId="{1FDFC038-F521-E84F-3F7E-E826E06574D8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51" creationId="{440AA483-C337-666E-AF27-F165C8DC8CEE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52" creationId="{91998CB8-4C9D-5B16-BFEB-1AF2F737C4B8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53" creationId="{205793BA-0D65-2CB8-1557-32E64E3AF4CE}"/>
          </ac:spMkLst>
        </pc:spChg>
        <pc:spChg chg="del">
          <ac:chgData name="Glen Jones" userId="e846aaca-4b24-4b13-b0d0-f2308e16b284" providerId="ADAL" clId="{B262C1C7-8A8F-4A38-9ED6-19A82346B049}" dt="2022-07-20T10:06:36.689" v="259" actId="478"/>
          <ac:spMkLst>
            <pc:docMk/>
            <pc:sldMk cId="1598112492" sldId="354"/>
            <ac:spMk id="55" creationId="{FA250147-CD1A-8318-8725-F474264810A6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56" creationId="{14B02319-5A28-05FC-B8F8-A75AD73A34AA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57" creationId="{25E88F1F-5691-B2C2-9C4F-B1928A633C08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58" creationId="{B2B28377-ACBE-1061-8526-BDEA2A8F72F8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59" creationId="{D28DA01B-CE4D-B149-1219-A416815E39CA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60" creationId="{7E920D8A-D468-9B51-0AAC-A8257B4626FA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61" creationId="{DB18849B-EA5D-A7A2-2151-2E43278701D7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62" creationId="{C454069C-B560-0476-8911-71F2B710C970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63" creationId="{8C4B4375-002F-EE89-3EFA-6184349E201E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64" creationId="{79F09C6D-11A2-5614-531E-EAA9D6FAEFB2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65" creationId="{8DDEE90B-32B2-4F8F-C119-1B700ADE8377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66" creationId="{EB66F72C-7DBB-0425-5E95-AD5C07DA0195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67" creationId="{E8F4970D-74C5-DBFA-96D4-5255C9440330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68" creationId="{2447E658-DC52-28CE-1764-16D29B498A2C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69" creationId="{338D1146-4EC9-C667-FDB1-33B81AF14D60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70" creationId="{769B90E9-B04A-CF2B-FE10-0A57DB4BED1C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71" creationId="{E274296E-277E-0F7D-BA9F-82F6A8535A77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72" creationId="{709CC889-47F2-2B81-0309-688DD397F121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73" creationId="{0BA6744E-6A2F-F3CB-E24F-3D11E94EAD4A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74" creationId="{D3A5A102-0DBC-CF7C-4C1D-8C3EE7EBD72E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75" creationId="{A7C38EF9-6101-A2C4-682F-0A8590CEF650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76" creationId="{D68A6F0A-437C-D86A-268B-895BB4C3E822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77" creationId="{66EADFDD-99EE-6017-EB5D-0C6F5CDB08C2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78" creationId="{E2445E42-3A8B-F9CE-B42C-6908CA317E3C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79" creationId="{3DA3BAF7-71DF-9C26-5E15-78225E0DB6FD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80" creationId="{8E8616DF-8518-4757-2BC1-10A2FCDD4943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81" creationId="{5E904D53-1703-24AF-D73E-DDF98266B601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82" creationId="{F7DB881E-503A-581D-F521-9C1ECBAEAAE8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83" creationId="{210E02B2-97E8-7EDA-0861-40D6F13E49FB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84" creationId="{129681FD-68E1-B969-1ED1-0459054EE74D}"/>
          </ac:spMkLst>
        </pc:spChg>
        <pc:spChg chg="add mod">
          <ac:chgData name="Glen Jones" userId="e846aaca-4b24-4b13-b0d0-f2308e16b284" providerId="ADAL" clId="{B262C1C7-8A8F-4A38-9ED6-19A82346B049}" dt="2022-07-20T10:06:37.550" v="260"/>
          <ac:spMkLst>
            <pc:docMk/>
            <pc:sldMk cId="1598112492" sldId="354"/>
            <ac:spMk id="85" creationId="{BF1887D1-8D0D-0906-1606-BC179F55CF75}"/>
          </ac:spMkLst>
        </pc:spChg>
        <pc:grpChg chg="del">
          <ac:chgData name="Glen Jones" userId="e846aaca-4b24-4b13-b0d0-f2308e16b284" providerId="ADAL" clId="{B262C1C7-8A8F-4A38-9ED6-19A82346B049}" dt="2022-07-20T10:06:36.689" v="259" actId="478"/>
          <ac:grpSpMkLst>
            <pc:docMk/>
            <pc:sldMk cId="1598112492" sldId="354"/>
            <ac:grpSpMk id="5" creationId="{7390193F-344B-B6B1-B12F-A1483C4320F3}"/>
          </ac:grpSpMkLst>
        </pc:grpChg>
        <pc:grpChg chg="del">
          <ac:chgData name="Glen Jones" userId="e846aaca-4b24-4b13-b0d0-f2308e16b284" providerId="ADAL" clId="{B262C1C7-8A8F-4A38-9ED6-19A82346B049}" dt="2022-07-20T10:06:36.689" v="259" actId="478"/>
          <ac:grpSpMkLst>
            <pc:docMk/>
            <pc:sldMk cId="1598112492" sldId="354"/>
            <ac:grpSpMk id="25" creationId="{9662F42B-58AA-9A27-76D1-63AAE5E77E1B}"/>
          </ac:grpSpMkLst>
        </pc:grpChg>
      </pc:sldChg>
      <pc:sldChg chg="addSp delSp modSp mod delAnim modAnim">
        <pc:chgData name="Glen Jones" userId="e846aaca-4b24-4b13-b0d0-f2308e16b284" providerId="ADAL" clId="{B262C1C7-8A8F-4A38-9ED6-19A82346B049}" dt="2022-07-20T10:08:33.306" v="352" actId="21"/>
        <pc:sldMkLst>
          <pc:docMk/>
          <pc:sldMk cId="3834312811" sldId="355"/>
        </pc:sldMkLst>
        <pc:spChg chg="add del mod">
          <ac:chgData name="Glen Jones" userId="e846aaca-4b24-4b13-b0d0-f2308e16b284" providerId="ADAL" clId="{B262C1C7-8A8F-4A38-9ED6-19A82346B049}" dt="2022-07-20T10:08:33.306" v="352" actId="21"/>
          <ac:spMkLst>
            <pc:docMk/>
            <pc:sldMk cId="3834312811" sldId="355"/>
            <ac:spMk id="2" creationId="{398DD1E6-F489-6BF4-B328-CEA6081AA20A}"/>
          </ac:spMkLst>
        </pc:spChg>
        <pc:spChg chg="mod">
          <ac:chgData name="Glen Jones" userId="e846aaca-4b24-4b13-b0d0-f2308e16b284" providerId="ADAL" clId="{B262C1C7-8A8F-4A38-9ED6-19A82346B049}" dt="2022-07-20T10:06:59.862" v="269" actId="20577"/>
          <ac:spMkLst>
            <pc:docMk/>
            <pc:sldMk cId="3834312811" sldId="355"/>
            <ac:spMk id="5" creationId="{8E5D7B89-D295-144A-4C37-2529AC219181}"/>
          </ac:spMkLst>
        </pc:spChg>
        <pc:spChg chg="mod">
          <ac:chgData name="Glen Jones" userId="e846aaca-4b24-4b13-b0d0-f2308e16b284" providerId="ADAL" clId="{B262C1C7-8A8F-4A38-9ED6-19A82346B049}" dt="2022-07-20T10:07:03.656" v="275" actId="20577"/>
          <ac:spMkLst>
            <pc:docMk/>
            <pc:sldMk cId="3834312811" sldId="355"/>
            <ac:spMk id="10" creationId="{458789B2-3A5E-336E-BE25-44B04666A55F}"/>
          </ac:spMkLst>
        </pc:spChg>
        <pc:spChg chg="mod">
          <ac:chgData name="Glen Jones" userId="e846aaca-4b24-4b13-b0d0-f2308e16b284" providerId="ADAL" clId="{B262C1C7-8A8F-4A38-9ED6-19A82346B049}" dt="2022-07-20T10:07:08.166" v="280" actId="20577"/>
          <ac:spMkLst>
            <pc:docMk/>
            <pc:sldMk cId="3834312811" sldId="355"/>
            <ac:spMk id="29" creationId="{5218C48B-BB58-D38F-E782-04E0ECA9272B}"/>
          </ac:spMkLst>
        </pc:spChg>
        <pc:spChg chg="mod">
          <ac:chgData name="Glen Jones" userId="e846aaca-4b24-4b13-b0d0-f2308e16b284" providerId="ADAL" clId="{B262C1C7-8A8F-4A38-9ED6-19A82346B049}" dt="2022-07-20T10:07:16.975" v="292" actId="404"/>
          <ac:spMkLst>
            <pc:docMk/>
            <pc:sldMk cId="3834312811" sldId="355"/>
            <ac:spMk id="30" creationId="{84158750-01B2-A4FE-2517-3DBE5995AB19}"/>
          </ac:spMkLst>
        </pc:spChg>
        <pc:spChg chg="mod">
          <ac:chgData name="Glen Jones" userId="e846aaca-4b24-4b13-b0d0-f2308e16b284" providerId="ADAL" clId="{B262C1C7-8A8F-4A38-9ED6-19A82346B049}" dt="2022-07-20T10:06:56.006" v="265" actId="20577"/>
          <ac:spMkLst>
            <pc:docMk/>
            <pc:sldMk cId="3834312811" sldId="355"/>
            <ac:spMk id="32" creationId="{86BF5CF2-C91A-2D37-8568-232041F0BC33}"/>
          </ac:spMkLst>
        </pc:spChg>
        <pc:cxnChg chg="add del mod">
          <ac:chgData name="Glen Jones" userId="e846aaca-4b24-4b13-b0d0-f2308e16b284" providerId="ADAL" clId="{B262C1C7-8A8F-4A38-9ED6-19A82346B049}" dt="2022-07-20T10:08:33.306" v="352" actId="21"/>
          <ac:cxnSpMkLst>
            <pc:docMk/>
            <pc:sldMk cId="3834312811" sldId="355"/>
            <ac:cxnSpMk id="8" creationId="{C3E193C3-BDD0-9954-A4BE-34A53AD2C4E5}"/>
          </ac:cxnSpMkLst>
        </pc:cxnChg>
      </pc:sldChg>
      <pc:sldChg chg="addSp delSp modSp mod modAnim">
        <pc:chgData name="Glen Jones" userId="e846aaca-4b24-4b13-b0d0-f2308e16b284" providerId="ADAL" clId="{B262C1C7-8A8F-4A38-9ED6-19A82346B049}" dt="2022-07-20T10:09:31.744" v="384"/>
        <pc:sldMkLst>
          <pc:docMk/>
          <pc:sldMk cId="3290956685" sldId="356"/>
        </pc:sldMkLst>
        <pc:spChg chg="mod">
          <ac:chgData name="Glen Jones" userId="e846aaca-4b24-4b13-b0d0-f2308e16b284" providerId="ADAL" clId="{B262C1C7-8A8F-4A38-9ED6-19A82346B049}" dt="2022-07-20T10:08:58.882" v="362" actId="20577"/>
          <ac:spMkLst>
            <pc:docMk/>
            <pc:sldMk cId="3290956685" sldId="356"/>
            <ac:spMk id="3" creationId="{FA79B487-2B39-D1FB-C619-7086E17203C8}"/>
          </ac:spMkLst>
        </pc:spChg>
        <pc:spChg chg="add mod">
          <ac:chgData name="Glen Jones" userId="e846aaca-4b24-4b13-b0d0-f2308e16b284" providerId="ADAL" clId="{B262C1C7-8A8F-4A38-9ED6-19A82346B049}" dt="2022-07-20T10:08:34.697" v="353"/>
          <ac:spMkLst>
            <pc:docMk/>
            <pc:sldMk cId="3290956685" sldId="356"/>
            <ac:spMk id="10" creationId="{9605DB69-10E0-B9F9-1C11-8219674DB4CA}"/>
          </ac:spMkLst>
        </pc:spChg>
        <pc:spChg chg="add mod">
          <ac:chgData name="Glen Jones" userId="e846aaca-4b24-4b13-b0d0-f2308e16b284" providerId="ADAL" clId="{B262C1C7-8A8F-4A38-9ED6-19A82346B049}" dt="2022-07-20T10:09:08.663" v="370" actId="6549"/>
          <ac:spMkLst>
            <pc:docMk/>
            <pc:sldMk cId="3290956685" sldId="356"/>
            <ac:spMk id="12" creationId="{3C12AFC3-4864-AFC1-7E78-F7D4AA401E0B}"/>
          </ac:spMkLst>
        </pc:spChg>
        <pc:spChg chg="add mod">
          <ac:chgData name="Glen Jones" userId="e846aaca-4b24-4b13-b0d0-f2308e16b284" providerId="ADAL" clId="{B262C1C7-8A8F-4A38-9ED6-19A82346B049}" dt="2022-07-20T10:09:13.997" v="376"/>
          <ac:spMkLst>
            <pc:docMk/>
            <pc:sldMk cId="3290956685" sldId="356"/>
            <ac:spMk id="13" creationId="{038A05B5-30BB-A0E2-3D68-4768E572EED9}"/>
          </ac:spMkLst>
        </pc:spChg>
        <pc:spChg chg="del">
          <ac:chgData name="Glen Jones" userId="e846aaca-4b24-4b13-b0d0-f2308e16b284" providerId="ADAL" clId="{B262C1C7-8A8F-4A38-9ED6-19A82346B049}" dt="2022-07-20T10:08:47.642" v="354" actId="478"/>
          <ac:spMkLst>
            <pc:docMk/>
            <pc:sldMk cId="3290956685" sldId="356"/>
            <ac:spMk id="15" creationId="{E796F773-5618-0DEB-8656-AA24C44B03C1}"/>
          </ac:spMkLst>
        </pc:spChg>
        <pc:spChg chg="del">
          <ac:chgData name="Glen Jones" userId="e846aaca-4b24-4b13-b0d0-f2308e16b284" providerId="ADAL" clId="{B262C1C7-8A8F-4A38-9ED6-19A82346B049}" dt="2022-07-20T10:08:47.642" v="354" actId="478"/>
          <ac:spMkLst>
            <pc:docMk/>
            <pc:sldMk cId="3290956685" sldId="356"/>
            <ac:spMk id="16" creationId="{DC34DC73-29CD-E5E8-7F27-AC27DB5B1E92}"/>
          </ac:spMkLst>
        </pc:spChg>
        <pc:spChg chg="del">
          <ac:chgData name="Glen Jones" userId="e846aaca-4b24-4b13-b0d0-f2308e16b284" providerId="ADAL" clId="{B262C1C7-8A8F-4A38-9ED6-19A82346B049}" dt="2022-07-20T10:08:47.642" v="354" actId="478"/>
          <ac:spMkLst>
            <pc:docMk/>
            <pc:sldMk cId="3290956685" sldId="356"/>
            <ac:spMk id="17" creationId="{3E6BE0D9-85D8-57B4-41CE-BDDE44CBE3F4}"/>
          </ac:spMkLst>
        </pc:spChg>
        <pc:spChg chg="del">
          <ac:chgData name="Glen Jones" userId="e846aaca-4b24-4b13-b0d0-f2308e16b284" providerId="ADAL" clId="{B262C1C7-8A8F-4A38-9ED6-19A82346B049}" dt="2022-07-20T10:08:47.642" v="354" actId="478"/>
          <ac:spMkLst>
            <pc:docMk/>
            <pc:sldMk cId="3290956685" sldId="356"/>
            <ac:spMk id="18" creationId="{161CDE6F-956D-514E-27A2-60A492F3DD15}"/>
          </ac:spMkLst>
        </pc:spChg>
        <pc:spChg chg="del">
          <ac:chgData name="Glen Jones" userId="e846aaca-4b24-4b13-b0d0-f2308e16b284" providerId="ADAL" clId="{B262C1C7-8A8F-4A38-9ED6-19A82346B049}" dt="2022-07-20T10:08:47.642" v="354" actId="478"/>
          <ac:spMkLst>
            <pc:docMk/>
            <pc:sldMk cId="3290956685" sldId="356"/>
            <ac:spMk id="19" creationId="{1B4AB500-C711-94E6-0EC2-FC502538B119}"/>
          </ac:spMkLst>
        </pc:spChg>
        <pc:spChg chg="add mod">
          <ac:chgData name="Glen Jones" userId="e846aaca-4b24-4b13-b0d0-f2308e16b284" providerId="ADAL" clId="{B262C1C7-8A8F-4A38-9ED6-19A82346B049}" dt="2022-07-20T10:09:11.245" v="373"/>
          <ac:spMkLst>
            <pc:docMk/>
            <pc:sldMk cId="3290956685" sldId="356"/>
            <ac:spMk id="20" creationId="{1FC7329C-BF12-B868-F437-58CB892B7F22}"/>
          </ac:spMkLst>
        </pc:spChg>
        <pc:spChg chg="add mod">
          <ac:chgData name="Glen Jones" userId="e846aaca-4b24-4b13-b0d0-f2308e16b284" providerId="ADAL" clId="{B262C1C7-8A8F-4A38-9ED6-19A82346B049}" dt="2022-07-20T10:09:16.331" v="379"/>
          <ac:spMkLst>
            <pc:docMk/>
            <pc:sldMk cId="3290956685" sldId="356"/>
            <ac:spMk id="21" creationId="{C02AA7AB-4880-F85A-BE8C-4162986B7DF3}"/>
          </ac:spMkLst>
        </pc:spChg>
        <pc:spChg chg="add mod">
          <ac:chgData name="Glen Jones" userId="e846aaca-4b24-4b13-b0d0-f2308e16b284" providerId="ADAL" clId="{B262C1C7-8A8F-4A38-9ED6-19A82346B049}" dt="2022-07-20T10:09:04.610" v="367" actId="20577"/>
          <ac:spMkLst>
            <pc:docMk/>
            <pc:sldMk cId="3290956685" sldId="356"/>
            <ac:spMk id="22" creationId="{03A996FD-EC07-5684-BDE7-F1EE79FC170A}"/>
          </ac:spMkLst>
        </pc:spChg>
        <pc:cxnChg chg="add mod ord">
          <ac:chgData name="Glen Jones" userId="e846aaca-4b24-4b13-b0d0-f2308e16b284" providerId="ADAL" clId="{B262C1C7-8A8F-4A38-9ED6-19A82346B049}" dt="2022-07-20T10:08:53.970" v="360" actId="170"/>
          <ac:cxnSpMkLst>
            <pc:docMk/>
            <pc:sldMk cId="3290956685" sldId="356"/>
            <ac:cxnSpMk id="11" creationId="{7AEE150E-272D-43DC-D83B-60F6D2933AA4}"/>
          </ac:cxnSpMkLst>
        </pc:cxnChg>
      </pc:sldChg>
    </pc:docChg>
  </pc:docChgLst>
  <pc:docChgLst>
    <pc:chgData name="Glen Jones" userId="e846aaca-4b24-4b13-b0d0-f2308e16b284" providerId="ADAL" clId="{A8529135-9DF2-4177-A82E-D8B4FAACD45B}"/>
    <pc:docChg chg="undo custSel addSld delSld modSld sldOrd">
      <pc:chgData name="Glen Jones" userId="e846aaca-4b24-4b13-b0d0-f2308e16b284" providerId="ADAL" clId="{A8529135-9DF2-4177-A82E-D8B4FAACD45B}" dt="2022-07-19T09:11:13.388" v="1675" actId="20577"/>
      <pc:docMkLst>
        <pc:docMk/>
      </pc:docMkLst>
      <pc:sldChg chg="modSp mod modAnim">
        <pc:chgData name="Glen Jones" userId="e846aaca-4b24-4b13-b0d0-f2308e16b284" providerId="ADAL" clId="{A8529135-9DF2-4177-A82E-D8B4FAACD45B}" dt="2022-07-19T09:06:05.014" v="1489"/>
        <pc:sldMkLst>
          <pc:docMk/>
          <pc:sldMk cId="0" sldId="277"/>
        </pc:sldMkLst>
        <pc:spChg chg="mod">
          <ac:chgData name="Glen Jones" userId="e846aaca-4b24-4b13-b0d0-f2308e16b284" providerId="ADAL" clId="{A8529135-9DF2-4177-A82E-D8B4FAACD45B}" dt="2022-07-19T09:04:16.218" v="1466" actId="1076"/>
          <ac:spMkLst>
            <pc:docMk/>
            <pc:sldMk cId="0" sldId="277"/>
            <ac:spMk id="3" creationId="{14A98FF5-4F3C-D9B6-7AF1-1894F0939983}"/>
          </ac:spMkLst>
        </pc:spChg>
        <pc:spChg chg="mod">
          <ac:chgData name="Glen Jones" userId="e846aaca-4b24-4b13-b0d0-f2308e16b284" providerId="ADAL" clId="{A8529135-9DF2-4177-A82E-D8B4FAACD45B}" dt="2022-07-19T09:04:21.657" v="1467" actId="1076"/>
          <ac:spMkLst>
            <pc:docMk/>
            <pc:sldMk cId="0" sldId="277"/>
            <ac:spMk id="5" creationId="{D904D6C1-734D-0AB9-F629-AB913652AEC5}"/>
          </ac:spMkLst>
        </pc:spChg>
      </pc:sldChg>
      <pc:sldChg chg="del">
        <pc:chgData name="Glen Jones" userId="e846aaca-4b24-4b13-b0d0-f2308e16b284" providerId="ADAL" clId="{A8529135-9DF2-4177-A82E-D8B4FAACD45B}" dt="2022-07-19T09:03:23.180" v="1450" actId="47"/>
        <pc:sldMkLst>
          <pc:docMk/>
          <pc:sldMk cId="2113469465" sldId="294"/>
        </pc:sldMkLst>
      </pc:sldChg>
      <pc:sldChg chg="addSp delSp modSp mod ord delAnim modAnim">
        <pc:chgData name="Glen Jones" userId="e846aaca-4b24-4b13-b0d0-f2308e16b284" providerId="ADAL" clId="{A8529135-9DF2-4177-A82E-D8B4FAACD45B}" dt="2022-07-19T08:02:35.879" v="608" actId="20577"/>
        <pc:sldMkLst>
          <pc:docMk/>
          <pc:sldMk cId="3127948760" sldId="301"/>
        </pc:sldMkLst>
        <pc:spChg chg="mod">
          <ac:chgData name="Glen Jones" userId="e846aaca-4b24-4b13-b0d0-f2308e16b284" providerId="ADAL" clId="{A8529135-9DF2-4177-A82E-D8B4FAACD45B}" dt="2022-07-19T08:02:35.879" v="608" actId="20577"/>
          <ac:spMkLst>
            <pc:docMk/>
            <pc:sldMk cId="3127948760" sldId="301"/>
            <ac:spMk id="3" creationId="{FA79B487-2B39-D1FB-C619-7086E17203C8}"/>
          </ac:spMkLst>
        </pc:spChg>
        <pc:spChg chg="mod ord">
          <ac:chgData name="Glen Jones" userId="e846aaca-4b24-4b13-b0d0-f2308e16b284" providerId="ADAL" clId="{A8529135-9DF2-4177-A82E-D8B4FAACD45B}" dt="2022-07-19T07:55:16.583" v="553" actId="171"/>
          <ac:spMkLst>
            <pc:docMk/>
            <pc:sldMk cId="3127948760" sldId="301"/>
            <ac:spMk id="5" creationId="{8E5D7B89-D295-144A-4C37-2529AC219181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9" creationId="{1B17A31D-A031-4E1C-8DEB-A339018881E6}"/>
          </ac:spMkLst>
        </pc:spChg>
        <pc:spChg chg="mod ord">
          <ac:chgData name="Glen Jones" userId="e846aaca-4b24-4b13-b0d0-f2308e16b284" providerId="ADAL" clId="{A8529135-9DF2-4177-A82E-D8B4FAACD45B}" dt="2022-07-19T08:00:18.014" v="591" actId="171"/>
          <ac:spMkLst>
            <pc:docMk/>
            <pc:sldMk cId="3127948760" sldId="301"/>
            <ac:spMk id="10" creationId="{458789B2-3A5E-336E-BE25-44B04666A55F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12" creationId="{4A10B07B-535A-F2BB-AFFB-A35D8CE9F5D5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13" creationId="{5BDAEE03-10AE-FD24-A908-7BDA53D8FF09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14" creationId="{1771ED60-E481-D5C6-5A46-BFDA4661F366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15" creationId="{DE0A9421-DFE7-55A4-380D-0FAB77912C09}"/>
          </ac:spMkLst>
        </pc:spChg>
        <pc:spChg chg="del">
          <ac:chgData name="Glen Jones" userId="e846aaca-4b24-4b13-b0d0-f2308e16b284" providerId="ADAL" clId="{A8529135-9DF2-4177-A82E-D8B4FAACD45B}" dt="2022-07-19T07:43:30.108" v="117" actId="478"/>
          <ac:spMkLst>
            <pc:docMk/>
            <pc:sldMk cId="3127948760" sldId="301"/>
            <ac:spMk id="16" creationId="{A7F2CBE2-5237-079C-7DC5-A2BA6549B4C4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17" creationId="{61790EAB-5C99-B7EE-D018-F1EA7782434D}"/>
          </ac:spMkLst>
        </pc:spChg>
        <pc:spChg chg="del">
          <ac:chgData name="Glen Jones" userId="e846aaca-4b24-4b13-b0d0-f2308e16b284" providerId="ADAL" clId="{A8529135-9DF2-4177-A82E-D8B4FAACD45B}" dt="2022-07-19T07:43:30.923" v="118" actId="478"/>
          <ac:spMkLst>
            <pc:docMk/>
            <pc:sldMk cId="3127948760" sldId="301"/>
            <ac:spMk id="18" creationId="{68AB60DB-0876-013D-40F1-6F40B3321D05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19" creationId="{C0E229A3-BBF4-F417-F278-C7E4D52A107F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20" creationId="{145E2554-62FC-2AFD-4C4B-6D8B2C7AA604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21" creationId="{7EC834A7-687C-61D9-E01D-15BFB7005924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22" creationId="{908F8754-E938-38C5-165E-11CFA90B79A5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23" creationId="{0F070B8B-ED3B-1A4E-73BE-953E9558CB45}"/>
          </ac:spMkLst>
        </pc:spChg>
        <pc:spChg chg="del">
          <ac:chgData name="Glen Jones" userId="e846aaca-4b24-4b13-b0d0-f2308e16b284" providerId="ADAL" clId="{A8529135-9DF2-4177-A82E-D8B4FAACD45B}" dt="2022-07-19T07:42:15.026" v="69" actId="478"/>
          <ac:spMkLst>
            <pc:docMk/>
            <pc:sldMk cId="3127948760" sldId="301"/>
            <ac:spMk id="24" creationId="{11EC796B-3FFE-6A95-7369-4149713A0090}"/>
          </ac:spMkLst>
        </pc:spChg>
        <pc:spChg chg="add mod ord">
          <ac:chgData name="Glen Jones" userId="e846aaca-4b24-4b13-b0d0-f2308e16b284" providerId="ADAL" clId="{A8529135-9DF2-4177-A82E-D8B4FAACD45B}" dt="2022-07-19T08:00:20.422" v="592" actId="171"/>
          <ac:spMkLst>
            <pc:docMk/>
            <pc:sldMk cId="3127948760" sldId="301"/>
            <ac:spMk id="26" creationId="{E13DBF27-16CD-FEAB-7A4C-E1C9C7344785}"/>
          </ac:spMkLst>
        </pc:spChg>
        <pc:spChg chg="add mod ord">
          <ac:chgData name="Glen Jones" userId="e846aaca-4b24-4b13-b0d0-f2308e16b284" providerId="ADAL" clId="{A8529135-9DF2-4177-A82E-D8B4FAACD45B}" dt="2022-07-19T08:00:22.463" v="593" actId="171"/>
          <ac:spMkLst>
            <pc:docMk/>
            <pc:sldMk cId="3127948760" sldId="301"/>
            <ac:spMk id="27" creationId="{6DF4F662-3E0A-7AE5-7E83-BB9CF843863E}"/>
          </ac:spMkLst>
        </pc:spChg>
        <pc:spChg chg="add mod ord">
          <ac:chgData name="Glen Jones" userId="e846aaca-4b24-4b13-b0d0-f2308e16b284" providerId="ADAL" clId="{A8529135-9DF2-4177-A82E-D8B4FAACD45B}" dt="2022-07-19T07:57:44.092" v="573" actId="171"/>
          <ac:spMkLst>
            <pc:docMk/>
            <pc:sldMk cId="3127948760" sldId="301"/>
            <ac:spMk id="28" creationId="{3FC89A2B-313E-05BD-C58B-E78B92DDA047}"/>
          </ac:spMkLst>
        </pc:spChg>
        <pc:spChg chg="add mod ord">
          <ac:chgData name="Glen Jones" userId="e846aaca-4b24-4b13-b0d0-f2308e16b284" providerId="ADAL" clId="{A8529135-9DF2-4177-A82E-D8B4FAACD45B}" dt="2022-07-19T08:01:17.573" v="603" actId="171"/>
          <ac:spMkLst>
            <pc:docMk/>
            <pc:sldMk cId="3127948760" sldId="301"/>
            <ac:spMk id="29" creationId="{5218C48B-BB58-D38F-E782-04E0ECA9272B}"/>
          </ac:spMkLst>
        </pc:spChg>
        <pc:spChg chg="add mod ord">
          <ac:chgData name="Glen Jones" userId="e846aaca-4b24-4b13-b0d0-f2308e16b284" providerId="ADAL" clId="{A8529135-9DF2-4177-A82E-D8B4FAACD45B}" dt="2022-07-19T08:01:19.838" v="604" actId="171"/>
          <ac:spMkLst>
            <pc:docMk/>
            <pc:sldMk cId="3127948760" sldId="301"/>
            <ac:spMk id="30" creationId="{84158750-01B2-A4FE-2517-3DBE5995AB19}"/>
          </ac:spMkLst>
        </pc:spChg>
        <pc:spChg chg="add del mod">
          <ac:chgData name="Glen Jones" userId="e846aaca-4b24-4b13-b0d0-f2308e16b284" providerId="ADAL" clId="{A8529135-9DF2-4177-A82E-D8B4FAACD45B}" dt="2022-07-19T07:53:26.567" v="348"/>
          <ac:spMkLst>
            <pc:docMk/>
            <pc:sldMk cId="3127948760" sldId="301"/>
            <ac:spMk id="31" creationId="{A7A757D1-BF7D-D603-C677-5E0903D95B2F}"/>
          </ac:spMkLst>
        </pc:spChg>
        <pc:spChg chg="add mod ord">
          <ac:chgData name="Glen Jones" userId="e846aaca-4b24-4b13-b0d0-f2308e16b284" providerId="ADAL" clId="{A8529135-9DF2-4177-A82E-D8B4FAACD45B}" dt="2022-07-19T08:01:21.629" v="605" actId="171"/>
          <ac:spMkLst>
            <pc:docMk/>
            <pc:sldMk cId="3127948760" sldId="301"/>
            <ac:spMk id="32" creationId="{86BF5CF2-C91A-2D37-8568-232041F0BC33}"/>
          </ac:spMkLst>
        </pc:spChg>
        <pc:picChg chg="mod ord">
          <ac:chgData name="Glen Jones" userId="e846aaca-4b24-4b13-b0d0-f2308e16b284" providerId="ADAL" clId="{A8529135-9DF2-4177-A82E-D8B4FAACD45B}" dt="2022-07-19T08:01:51.114" v="606" actId="1076"/>
          <ac:picMkLst>
            <pc:docMk/>
            <pc:sldMk cId="3127948760" sldId="301"/>
            <ac:picMk id="7" creationId="{A82C2FEB-EE39-CD09-539A-CAC1699C4B23}"/>
          </ac:picMkLst>
        </pc:picChg>
      </pc:sldChg>
      <pc:sldChg chg="del">
        <pc:chgData name="Glen Jones" userId="e846aaca-4b24-4b13-b0d0-f2308e16b284" providerId="ADAL" clId="{A8529135-9DF2-4177-A82E-D8B4FAACD45B}" dt="2022-07-19T09:03:21.292" v="1449" actId="47"/>
        <pc:sldMkLst>
          <pc:docMk/>
          <pc:sldMk cId="4125643401" sldId="321"/>
        </pc:sldMkLst>
      </pc:sldChg>
      <pc:sldChg chg="del">
        <pc:chgData name="Glen Jones" userId="e846aaca-4b24-4b13-b0d0-f2308e16b284" providerId="ADAL" clId="{A8529135-9DF2-4177-A82E-D8B4FAACD45B}" dt="2022-07-19T09:03:41.478" v="1456" actId="47"/>
        <pc:sldMkLst>
          <pc:docMk/>
          <pc:sldMk cId="2127629976" sldId="324"/>
        </pc:sldMkLst>
      </pc:sldChg>
      <pc:sldChg chg="del">
        <pc:chgData name="Glen Jones" userId="e846aaca-4b24-4b13-b0d0-f2308e16b284" providerId="ADAL" clId="{A8529135-9DF2-4177-A82E-D8B4FAACD45B}" dt="2022-07-19T09:03:42.225" v="1457" actId="47"/>
        <pc:sldMkLst>
          <pc:docMk/>
          <pc:sldMk cId="1136420221" sldId="332"/>
        </pc:sldMkLst>
      </pc:sldChg>
      <pc:sldChg chg="addSp delSp modSp mod ord delAnim modAnim">
        <pc:chgData name="Glen Jones" userId="e846aaca-4b24-4b13-b0d0-f2308e16b284" providerId="ADAL" clId="{A8529135-9DF2-4177-A82E-D8B4FAACD45B}" dt="2022-07-19T08:26:00.683" v="866" actId="478"/>
        <pc:sldMkLst>
          <pc:docMk/>
          <pc:sldMk cId="1486775289" sldId="333"/>
        </pc:sldMkLst>
        <pc:spChg chg="mod">
          <ac:chgData name="Glen Jones" userId="e846aaca-4b24-4b13-b0d0-f2308e16b284" providerId="ADAL" clId="{A8529135-9DF2-4177-A82E-D8B4FAACD45B}" dt="2022-07-19T08:08:45.274" v="768" actId="14100"/>
          <ac:spMkLst>
            <pc:docMk/>
            <pc:sldMk cId="1486775289" sldId="333"/>
            <ac:spMk id="3" creationId="{FA79B487-2B39-D1FB-C619-7086E17203C8}"/>
          </ac:spMkLst>
        </pc:spChg>
        <pc:spChg chg="mod">
          <ac:chgData name="Glen Jones" userId="e846aaca-4b24-4b13-b0d0-f2308e16b284" providerId="ADAL" clId="{A8529135-9DF2-4177-A82E-D8B4FAACD45B}" dt="2022-07-19T08:09:02.219" v="770" actId="1076"/>
          <ac:spMkLst>
            <pc:docMk/>
            <pc:sldMk cId="1486775289" sldId="333"/>
            <ac:spMk id="5" creationId="{8E5D7B89-D295-144A-4C37-2529AC219181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9" creationId="{1B17A31D-A031-4E1C-8DEB-A339018881E6}"/>
          </ac:spMkLst>
        </pc:spChg>
        <pc:spChg chg="del">
          <ac:chgData name="Glen Jones" userId="e846aaca-4b24-4b13-b0d0-f2308e16b284" providerId="ADAL" clId="{A8529135-9DF2-4177-A82E-D8B4FAACD45B}" dt="2022-07-19T08:04:08.934" v="693" actId="478"/>
          <ac:spMkLst>
            <pc:docMk/>
            <pc:sldMk cId="1486775289" sldId="333"/>
            <ac:spMk id="10" creationId="{458789B2-3A5E-336E-BE25-44B04666A55F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12" creationId="{4A10B07B-535A-F2BB-AFFB-A35D8CE9F5D5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13" creationId="{5BDAEE03-10AE-FD24-A908-7BDA53D8FF09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14" creationId="{1771ED60-E481-D5C6-5A46-BFDA4661F366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15" creationId="{DE0A9421-DFE7-55A4-380D-0FAB77912C09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16" creationId="{A7F2CBE2-5237-079C-7DC5-A2BA6549B4C4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17" creationId="{61790EAB-5C99-B7EE-D018-F1EA7782434D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18" creationId="{68AB60DB-0876-013D-40F1-6F40B3321D05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19" creationId="{C0E229A3-BBF4-F417-F278-C7E4D52A107F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20" creationId="{145E2554-62FC-2AFD-4C4B-6D8B2C7AA604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21" creationId="{7EC834A7-687C-61D9-E01D-15BFB7005924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22" creationId="{908F8754-E938-38C5-165E-11CFA90B79A5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23" creationId="{0F070B8B-ED3B-1A4E-73BE-953E9558CB45}"/>
          </ac:spMkLst>
        </pc:spChg>
        <pc:spChg chg="del">
          <ac:chgData name="Glen Jones" userId="e846aaca-4b24-4b13-b0d0-f2308e16b284" providerId="ADAL" clId="{A8529135-9DF2-4177-A82E-D8B4FAACD45B}" dt="2022-07-19T08:04:10.411" v="694" actId="478"/>
          <ac:spMkLst>
            <pc:docMk/>
            <pc:sldMk cId="1486775289" sldId="333"/>
            <ac:spMk id="24" creationId="{11EC796B-3FFE-6A95-7369-4149713A0090}"/>
          </ac:spMkLst>
        </pc:spChg>
        <pc:spChg chg="add mod">
          <ac:chgData name="Glen Jones" userId="e846aaca-4b24-4b13-b0d0-f2308e16b284" providerId="ADAL" clId="{A8529135-9DF2-4177-A82E-D8B4FAACD45B}" dt="2022-07-19T08:09:05.715" v="771" actId="1076"/>
          <ac:spMkLst>
            <pc:docMk/>
            <pc:sldMk cId="1486775289" sldId="333"/>
            <ac:spMk id="25" creationId="{3F280AED-23D9-E0FA-6812-6C7FD8EA56DE}"/>
          </ac:spMkLst>
        </pc:spChg>
        <pc:spChg chg="add mod">
          <ac:chgData name="Glen Jones" userId="e846aaca-4b24-4b13-b0d0-f2308e16b284" providerId="ADAL" clId="{A8529135-9DF2-4177-A82E-D8B4FAACD45B}" dt="2022-07-19T08:07:53.684" v="757" actId="1076"/>
          <ac:spMkLst>
            <pc:docMk/>
            <pc:sldMk cId="1486775289" sldId="333"/>
            <ac:spMk id="26" creationId="{D4AF35E5-D7C5-C3CC-28BB-D8DD5236EFE8}"/>
          </ac:spMkLst>
        </pc:spChg>
        <pc:spChg chg="add mod">
          <ac:chgData name="Glen Jones" userId="e846aaca-4b24-4b13-b0d0-f2308e16b284" providerId="ADAL" clId="{A8529135-9DF2-4177-A82E-D8B4FAACD45B}" dt="2022-07-19T08:07:53.684" v="757" actId="1076"/>
          <ac:spMkLst>
            <pc:docMk/>
            <pc:sldMk cId="1486775289" sldId="333"/>
            <ac:spMk id="27" creationId="{37D8C83E-792E-6371-7EDC-B909DF913074}"/>
          </ac:spMkLst>
        </pc:spChg>
        <pc:spChg chg="add mod">
          <ac:chgData name="Glen Jones" userId="e846aaca-4b24-4b13-b0d0-f2308e16b284" providerId="ADAL" clId="{A8529135-9DF2-4177-A82E-D8B4FAACD45B}" dt="2022-07-19T08:07:53.684" v="757" actId="1076"/>
          <ac:spMkLst>
            <pc:docMk/>
            <pc:sldMk cId="1486775289" sldId="333"/>
            <ac:spMk id="28" creationId="{89E8D4A0-414F-1786-B948-89431118F65A}"/>
          </ac:spMkLst>
        </pc:spChg>
        <pc:spChg chg="add mod">
          <ac:chgData name="Glen Jones" userId="e846aaca-4b24-4b13-b0d0-f2308e16b284" providerId="ADAL" clId="{A8529135-9DF2-4177-A82E-D8B4FAACD45B}" dt="2022-07-19T08:07:53.684" v="757" actId="1076"/>
          <ac:spMkLst>
            <pc:docMk/>
            <pc:sldMk cId="1486775289" sldId="333"/>
            <ac:spMk id="29" creationId="{6D482227-CC86-CE54-9C0A-23910B118991}"/>
          </ac:spMkLst>
        </pc:spChg>
        <pc:spChg chg="add mod">
          <ac:chgData name="Glen Jones" userId="e846aaca-4b24-4b13-b0d0-f2308e16b284" providerId="ADAL" clId="{A8529135-9DF2-4177-A82E-D8B4FAACD45B}" dt="2022-07-19T08:07:53.684" v="757" actId="1076"/>
          <ac:spMkLst>
            <pc:docMk/>
            <pc:sldMk cId="1486775289" sldId="333"/>
            <ac:spMk id="30" creationId="{01CE0B5B-C9F8-6AD3-6CC6-F6D3E8DA3367}"/>
          </ac:spMkLst>
        </pc:spChg>
        <pc:spChg chg="add mod">
          <ac:chgData name="Glen Jones" userId="e846aaca-4b24-4b13-b0d0-f2308e16b284" providerId="ADAL" clId="{A8529135-9DF2-4177-A82E-D8B4FAACD45B}" dt="2022-07-19T08:07:53.684" v="757" actId="1076"/>
          <ac:spMkLst>
            <pc:docMk/>
            <pc:sldMk cId="1486775289" sldId="333"/>
            <ac:spMk id="31" creationId="{238E32B8-D74C-C400-EC22-165D9B93717A}"/>
          </ac:spMkLst>
        </pc:spChg>
        <pc:spChg chg="add mod">
          <ac:chgData name="Glen Jones" userId="e846aaca-4b24-4b13-b0d0-f2308e16b284" providerId="ADAL" clId="{A8529135-9DF2-4177-A82E-D8B4FAACD45B}" dt="2022-07-19T08:07:53.684" v="757" actId="1076"/>
          <ac:spMkLst>
            <pc:docMk/>
            <pc:sldMk cId="1486775289" sldId="333"/>
            <ac:spMk id="32" creationId="{5EA5982F-6F9E-629F-8BC5-67C37C6C4B70}"/>
          </ac:spMkLst>
        </pc:spChg>
        <pc:spChg chg="add mod">
          <ac:chgData name="Glen Jones" userId="e846aaca-4b24-4b13-b0d0-f2308e16b284" providerId="ADAL" clId="{A8529135-9DF2-4177-A82E-D8B4FAACD45B}" dt="2022-07-19T08:07:53.684" v="757" actId="1076"/>
          <ac:spMkLst>
            <pc:docMk/>
            <pc:sldMk cId="1486775289" sldId="333"/>
            <ac:spMk id="33" creationId="{13B8606D-7BB4-40CB-27B7-BE96F4146BC2}"/>
          </ac:spMkLst>
        </pc:spChg>
        <pc:picChg chg="mod">
          <ac:chgData name="Glen Jones" userId="e846aaca-4b24-4b13-b0d0-f2308e16b284" providerId="ADAL" clId="{A8529135-9DF2-4177-A82E-D8B4FAACD45B}" dt="2022-07-19T08:08:50.983" v="769" actId="1036"/>
          <ac:picMkLst>
            <pc:docMk/>
            <pc:sldMk cId="1486775289" sldId="333"/>
            <ac:picMk id="4" creationId="{DEBE74C9-0D80-346C-5F06-A2383F9BEFFF}"/>
          </ac:picMkLst>
        </pc:picChg>
        <pc:picChg chg="del mod">
          <ac:chgData name="Glen Jones" userId="e846aaca-4b24-4b13-b0d0-f2308e16b284" providerId="ADAL" clId="{A8529135-9DF2-4177-A82E-D8B4FAACD45B}" dt="2022-07-19T08:24:01.117" v="862" actId="478"/>
          <ac:picMkLst>
            <pc:docMk/>
            <pc:sldMk cId="1486775289" sldId="333"/>
            <ac:picMk id="7" creationId="{A82C2FEB-EE39-CD09-539A-CAC1699C4B23}"/>
          </ac:picMkLst>
        </pc:picChg>
        <pc:cxnChg chg="add mod">
          <ac:chgData name="Glen Jones" userId="e846aaca-4b24-4b13-b0d0-f2308e16b284" providerId="ADAL" clId="{A8529135-9DF2-4177-A82E-D8B4FAACD45B}" dt="2022-07-19T08:08:25.783" v="764" actId="14100"/>
          <ac:cxnSpMkLst>
            <pc:docMk/>
            <pc:sldMk cId="1486775289" sldId="333"/>
            <ac:cxnSpMk id="6" creationId="{1FCC45A5-7D7C-DB24-6F1F-79C48C413DC3}"/>
          </ac:cxnSpMkLst>
        </pc:cxnChg>
        <pc:cxnChg chg="add mod">
          <ac:chgData name="Glen Jones" userId="e846aaca-4b24-4b13-b0d0-f2308e16b284" providerId="ADAL" clId="{A8529135-9DF2-4177-A82E-D8B4FAACD45B}" dt="2022-07-19T08:08:32.555" v="766" actId="1076"/>
          <ac:cxnSpMkLst>
            <pc:docMk/>
            <pc:sldMk cId="1486775289" sldId="333"/>
            <ac:cxnSpMk id="34" creationId="{4407B014-DA46-B222-60AD-09D849244659}"/>
          </ac:cxnSpMkLst>
        </pc:cxnChg>
        <pc:cxnChg chg="add del mod">
          <ac:chgData name="Glen Jones" userId="e846aaca-4b24-4b13-b0d0-f2308e16b284" providerId="ADAL" clId="{A8529135-9DF2-4177-A82E-D8B4FAACD45B}" dt="2022-07-19T08:25:58.823" v="865" actId="478"/>
          <ac:cxnSpMkLst>
            <pc:docMk/>
            <pc:sldMk cId="1486775289" sldId="333"/>
            <ac:cxnSpMk id="35" creationId="{BD947B3E-31CF-2284-5383-77F0EA4769C9}"/>
          </ac:cxnSpMkLst>
        </pc:cxnChg>
        <pc:cxnChg chg="add del mod">
          <ac:chgData name="Glen Jones" userId="e846aaca-4b24-4b13-b0d0-f2308e16b284" providerId="ADAL" clId="{A8529135-9DF2-4177-A82E-D8B4FAACD45B}" dt="2022-07-19T08:26:00.683" v="866" actId="478"/>
          <ac:cxnSpMkLst>
            <pc:docMk/>
            <pc:sldMk cId="1486775289" sldId="333"/>
            <ac:cxnSpMk id="36" creationId="{DA18472C-4C37-C516-12DA-E42BFC0E6426}"/>
          </ac:cxnSpMkLst>
        </pc:cxnChg>
      </pc:sldChg>
      <pc:sldChg chg="del">
        <pc:chgData name="Glen Jones" userId="e846aaca-4b24-4b13-b0d0-f2308e16b284" providerId="ADAL" clId="{A8529135-9DF2-4177-A82E-D8B4FAACD45B}" dt="2022-07-19T09:03:19.800" v="1448" actId="47"/>
        <pc:sldMkLst>
          <pc:docMk/>
          <pc:sldMk cId="2161820280" sldId="338"/>
        </pc:sldMkLst>
      </pc:sldChg>
      <pc:sldChg chg="del">
        <pc:chgData name="Glen Jones" userId="e846aaca-4b24-4b13-b0d0-f2308e16b284" providerId="ADAL" clId="{A8529135-9DF2-4177-A82E-D8B4FAACD45B}" dt="2022-07-19T09:03:18.962" v="1447" actId="47"/>
        <pc:sldMkLst>
          <pc:docMk/>
          <pc:sldMk cId="1018402032" sldId="339"/>
        </pc:sldMkLst>
      </pc:sldChg>
      <pc:sldChg chg="modSp del mod">
        <pc:chgData name="Glen Jones" userId="e846aaca-4b24-4b13-b0d0-f2308e16b284" providerId="ADAL" clId="{A8529135-9DF2-4177-A82E-D8B4FAACD45B}" dt="2022-07-19T08:24:15.974" v="863" actId="47"/>
        <pc:sldMkLst>
          <pc:docMk/>
          <pc:sldMk cId="1083120107" sldId="340"/>
        </pc:sldMkLst>
        <pc:spChg chg="mod">
          <ac:chgData name="Glen Jones" userId="e846aaca-4b24-4b13-b0d0-f2308e16b284" providerId="ADAL" clId="{A8529135-9DF2-4177-A82E-D8B4FAACD45B}" dt="2022-07-19T08:09:19.123" v="772" actId="1076"/>
          <ac:spMkLst>
            <pc:docMk/>
            <pc:sldMk cId="1083120107" sldId="340"/>
            <ac:spMk id="26" creationId="{D4AF35E5-D7C5-C3CC-28BB-D8DD5236EFE8}"/>
          </ac:spMkLst>
        </pc:spChg>
        <pc:spChg chg="mod">
          <ac:chgData name="Glen Jones" userId="e846aaca-4b24-4b13-b0d0-f2308e16b284" providerId="ADAL" clId="{A8529135-9DF2-4177-A82E-D8B4FAACD45B}" dt="2022-07-19T08:09:21.930" v="773" actId="1076"/>
          <ac:spMkLst>
            <pc:docMk/>
            <pc:sldMk cId="1083120107" sldId="340"/>
            <ac:spMk id="27" creationId="{37D8C83E-792E-6371-7EDC-B909DF913074}"/>
          </ac:spMkLst>
        </pc:spChg>
        <pc:spChg chg="mod">
          <ac:chgData name="Glen Jones" userId="e846aaca-4b24-4b13-b0d0-f2308e16b284" providerId="ADAL" clId="{A8529135-9DF2-4177-A82E-D8B4FAACD45B}" dt="2022-07-19T08:09:29.658" v="775" actId="1076"/>
          <ac:spMkLst>
            <pc:docMk/>
            <pc:sldMk cId="1083120107" sldId="340"/>
            <ac:spMk id="28" creationId="{89E8D4A0-414F-1786-B948-89431118F65A}"/>
          </ac:spMkLst>
        </pc:spChg>
        <pc:spChg chg="mod">
          <ac:chgData name="Glen Jones" userId="e846aaca-4b24-4b13-b0d0-f2308e16b284" providerId="ADAL" clId="{A8529135-9DF2-4177-A82E-D8B4FAACD45B}" dt="2022-07-19T08:09:26.331" v="774" actId="1076"/>
          <ac:spMkLst>
            <pc:docMk/>
            <pc:sldMk cId="1083120107" sldId="340"/>
            <ac:spMk id="29" creationId="{6D482227-CC86-CE54-9C0A-23910B118991}"/>
          </ac:spMkLst>
        </pc:spChg>
        <pc:spChg chg="mod">
          <ac:chgData name="Glen Jones" userId="e846aaca-4b24-4b13-b0d0-f2308e16b284" providerId="ADAL" clId="{A8529135-9DF2-4177-A82E-D8B4FAACD45B}" dt="2022-07-19T08:09:36.531" v="776" actId="1076"/>
          <ac:spMkLst>
            <pc:docMk/>
            <pc:sldMk cId="1083120107" sldId="340"/>
            <ac:spMk id="31" creationId="{238E32B8-D74C-C400-EC22-165D9B93717A}"/>
          </ac:spMkLst>
        </pc:spChg>
      </pc:sldChg>
      <pc:sldChg chg="addSp delSp modSp add mod modAnim">
        <pc:chgData name="Glen Jones" userId="e846aaca-4b24-4b13-b0d0-f2308e16b284" providerId="ADAL" clId="{A8529135-9DF2-4177-A82E-D8B4FAACD45B}" dt="2022-07-19T08:29:41.088" v="957" actId="27636"/>
        <pc:sldMkLst>
          <pc:docMk/>
          <pc:sldMk cId="3144828481" sldId="340"/>
        </pc:sldMkLst>
        <pc:spChg chg="mod">
          <ac:chgData name="Glen Jones" userId="e846aaca-4b24-4b13-b0d0-f2308e16b284" providerId="ADAL" clId="{A8529135-9DF2-4177-A82E-D8B4FAACD45B}" dt="2022-07-19T08:29:41.088" v="957" actId="27636"/>
          <ac:spMkLst>
            <pc:docMk/>
            <pc:sldMk cId="3144828481" sldId="340"/>
            <ac:spMk id="3" creationId="{FA79B487-2B39-D1FB-C619-7086E17203C8}"/>
          </ac:spMkLst>
        </pc:spChg>
        <pc:spChg chg="del">
          <ac:chgData name="Glen Jones" userId="e846aaca-4b24-4b13-b0d0-f2308e16b284" providerId="ADAL" clId="{A8529135-9DF2-4177-A82E-D8B4FAACD45B}" dt="2022-07-19T08:28:02.555" v="911" actId="478"/>
          <ac:spMkLst>
            <pc:docMk/>
            <pc:sldMk cId="3144828481" sldId="340"/>
            <ac:spMk id="5" creationId="{8E5D7B89-D295-144A-4C37-2529AC219181}"/>
          </ac:spMkLst>
        </pc:spChg>
        <pc:spChg chg="add mod">
          <ac:chgData name="Glen Jones" userId="e846aaca-4b24-4b13-b0d0-f2308e16b284" providerId="ADAL" clId="{A8529135-9DF2-4177-A82E-D8B4FAACD45B}" dt="2022-07-19T08:29:33.228" v="954" actId="1076"/>
          <ac:spMkLst>
            <pc:docMk/>
            <pc:sldMk cId="3144828481" sldId="340"/>
            <ac:spMk id="16" creationId="{0FE7A653-4ED8-B37C-3E18-3704C0AA5F21}"/>
          </ac:spMkLst>
        </pc:spChg>
        <pc:spChg chg="add mod">
          <ac:chgData name="Glen Jones" userId="e846aaca-4b24-4b13-b0d0-f2308e16b284" providerId="ADAL" clId="{A8529135-9DF2-4177-A82E-D8B4FAACD45B}" dt="2022-07-19T08:29:33.228" v="954" actId="1076"/>
          <ac:spMkLst>
            <pc:docMk/>
            <pc:sldMk cId="3144828481" sldId="340"/>
            <ac:spMk id="17" creationId="{EABFA501-86CD-E2E7-3D0D-9C5AFF67FE42}"/>
          </ac:spMkLst>
        </pc:spChg>
        <pc:spChg chg="add mod">
          <ac:chgData name="Glen Jones" userId="e846aaca-4b24-4b13-b0d0-f2308e16b284" providerId="ADAL" clId="{A8529135-9DF2-4177-A82E-D8B4FAACD45B}" dt="2022-07-19T08:29:33.228" v="954" actId="1076"/>
          <ac:spMkLst>
            <pc:docMk/>
            <pc:sldMk cId="3144828481" sldId="340"/>
            <ac:spMk id="18" creationId="{FC6242E5-13CC-5E55-E90C-C32E7BAFEAFB}"/>
          </ac:spMkLst>
        </pc:spChg>
        <pc:spChg chg="del">
          <ac:chgData name="Glen Jones" userId="e846aaca-4b24-4b13-b0d0-f2308e16b284" providerId="ADAL" clId="{A8529135-9DF2-4177-A82E-D8B4FAACD45B}" dt="2022-07-19T08:28:02.003" v="910" actId="478"/>
          <ac:spMkLst>
            <pc:docMk/>
            <pc:sldMk cId="3144828481" sldId="340"/>
            <ac:spMk id="25" creationId="{3F280AED-23D9-E0FA-6812-6C7FD8EA56DE}"/>
          </ac:spMkLst>
        </pc:spChg>
        <pc:spChg chg="del">
          <ac:chgData name="Glen Jones" userId="e846aaca-4b24-4b13-b0d0-f2308e16b284" providerId="ADAL" clId="{A8529135-9DF2-4177-A82E-D8B4FAACD45B}" dt="2022-07-19T08:28:19.452" v="917" actId="478"/>
          <ac:spMkLst>
            <pc:docMk/>
            <pc:sldMk cId="3144828481" sldId="340"/>
            <ac:spMk id="26" creationId="{D4AF35E5-D7C5-C3CC-28BB-D8DD5236EFE8}"/>
          </ac:spMkLst>
        </pc:spChg>
        <pc:spChg chg="del">
          <ac:chgData name="Glen Jones" userId="e846aaca-4b24-4b13-b0d0-f2308e16b284" providerId="ADAL" clId="{A8529135-9DF2-4177-A82E-D8B4FAACD45B}" dt="2022-07-19T08:28:20.365" v="918" actId="478"/>
          <ac:spMkLst>
            <pc:docMk/>
            <pc:sldMk cId="3144828481" sldId="340"/>
            <ac:spMk id="27" creationId="{37D8C83E-792E-6371-7EDC-B909DF913074}"/>
          </ac:spMkLst>
        </pc:spChg>
        <pc:spChg chg="del">
          <ac:chgData name="Glen Jones" userId="e846aaca-4b24-4b13-b0d0-f2308e16b284" providerId="ADAL" clId="{A8529135-9DF2-4177-A82E-D8B4FAACD45B}" dt="2022-07-19T08:28:13.580" v="915" actId="478"/>
          <ac:spMkLst>
            <pc:docMk/>
            <pc:sldMk cId="3144828481" sldId="340"/>
            <ac:spMk id="28" creationId="{89E8D4A0-414F-1786-B948-89431118F65A}"/>
          </ac:spMkLst>
        </pc:spChg>
        <pc:spChg chg="del">
          <ac:chgData name="Glen Jones" userId="e846aaca-4b24-4b13-b0d0-f2308e16b284" providerId="ADAL" clId="{A8529135-9DF2-4177-A82E-D8B4FAACD45B}" dt="2022-07-19T08:28:24.559" v="921" actId="478"/>
          <ac:spMkLst>
            <pc:docMk/>
            <pc:sldMk cId="3144828481" sldId="340"/>
            <ac:spMk id="29" creationId="{6D482227-CC86-CE54-9C0A-23910B118991}"/>
          </ac:spMkLst>
        </pc:spChg>
        <pc:spChg chg="mod">
          <ac:chgData name="Glen Jones" userId="e846aaca-4b24-4b13-b0d0-f2308e16b284" providerId="ADAL" clId="{A8529135-9DF2-4177-A82E-D8B4FAACD45B}" dt="2022-07-19T08:29:33.228" v="954" actId="1076"/>
          <ac:spMkLst>
            <pc:docMk/>
            <pc:sldMk cId="3144828481" sldId="340"/>
            <ac:spMk id="30" creationId="{01CE0B5B-C9F8-6AD3-6CC6-F6D3E8DA3367}"/>
          </ac:spMkLst>
        </pc:spChg>
        <pc:spChg chg="del mod">
          <ac:chgData name="Glen Jones" userId="e846aaca-4b24-4b13-b0d0-f2308e16b284" providerId="ADAL" clId="{A8529135-9DF2-4177-A82E-D8B4FAACD45B}" dt="2022-07-19T08:28:37.731" v="928" actId="478"/>
          <ac:spMkLst>
            <pc:docMk/>
            <pc:sldMk cId="3144828481" sldId="340"/>
            <ac:spMk id="31" creationId="{238E32B8-D74C-C400-EC22-165D9B93717A}"/>
          </ac:spMkLst>
        </pc:spChg>
        <pc:spChg chg="del mod">
          <ac:chgData name="Glen Jones" userId="e846aaca-4b24-4b13-b0d0-f2308e16b284" providerId="ADAL" clId="{A8529135-9DF2-4177-A82E-D8B4FAACD45B}" dt="2022-07-19T08:28:36.214" v="927" actId="478"/>
          <ac:spMkLst>
            <pc:docMk/>
            <pc:sldMk cId="3144828481" sldId="340"/>
            <ac:spMk id="32" creationId="{5EA5982F-6F9E-629F-8BC5-67C37C6C4B70}"/>
          </ac:spMkLst>
        </pc:spChg>
        <pc:spChg chg="del mod">
          <ac:chgData name="Glen Jones" userId="e846aaca-4b24-4b13-b0d0-f2308e16b284" providerId="ADAL" clId="{A8529135-9DF2-4177-A82E-D8B4FAACD45B}" dt="2022-07-19T08:28:35.621" v="926" actId="478"/>
          <ac:spMkLst>
            <pc:docMk/>
            <pc:sldMk cId="3144828481" sldId="340"/>
            <ac:spMk id="33" creationId="{13B8606D-7BB4-40CB-27B7-BE96F4146BC2}"/>
          </ac:spMkLst>
        </pc:spChg>
        <pc:picChg chg="add del">
          <ac:chgData name="Glen Jones" userId="e846aaca-4b24-4b13-b0d0-f2308e16b284" providerId="ADAL" clId="{A8529135-9DF2-4177-A82E-D8B4FAACD45B}" dt="2022-07-19T08:28:22.524" v="920" actId="478"/>
          <ac:picMkLst>
            <pc:docMk/>
            <pc:sldMk cId="3144828481" sldId="340"/>
            <ac:picMk id="4" creationId="{DEBE74C9-0D80-346C-5F06-A2383F9BEFFF}"/>
          </ac:picMkLst>
        </pc:picChg>
        <pc:cxnChg chg="del">
          <ac:chgData name="Glen Jones" userId="e846aaca-4b24-4b13-b0d0-f2308e16b284" providerId="ADAL" clId="{A8529135-9DF2-4177-A82E-D8B4FAACD45B}" dt="2022-07-19T08:27:59.794" v="908" actId="478"/>
          <ac:cxnSpMkLst>
            <pc:docMk/>
            <pc:sldMk cId="3144828481" sldId="340"/>
            <ac:cxnSpMk id="6" creationId="{1FCC45A5-7D7C-DB24-6F1F-79C48C413DC3}"/>
          </ac:cxnSpMkLst>
        </pc:cxnChg>
        <pc:cxnChg chg="del">
          <ac:chgData name="Glen Jones" userId="e846aaca-4b24-4b13-b0d0-f2308e16b284" providerId="ADAL" clId="{A8529135-9DF2-4177-A82E-D8B4FAACD45B}" dt="2022-07-19T08:28:01.018" v="909" actId="478"/>
          <ac:cxnSpMkLst>
            <pc:docMk/>
            <pc:sldMk cId="3144828481" sldId="340"/>
            <ac:cxnSpMk id="34" creationId="{4407B014-DA46-B222-60AD-09D849244659}"/>
          </ac:cxnSpMkLst>
        </pc:cxnChg>
      </pc:sldChg>
      <pc:sldChg chg="add del">
        <pc:chgData name="Glen Jones" userId="e846aaca-4b24-4b13-b0d0-f2308e16b284" providerId="ADAL" clId="{A8529135-9DF2-4177-A82E-D8B4FAACD45B}" dt="2022-07-19T08:41:37.934" v="1011" actId="47"/>
        <pc:sldMkLst>
          <pc:docMk/>
          <pc:sldMk cId="3213736867" sldId="341"/>
        </pc:sldMkLst>
      </pc:sldChg>
      <pc:sldChg chg="addSp modSp add mod modAnim">
        <pc:chgData name="Glen Jones" userId="e846aaca-4b24-4b13-b0d0-f2308e16b284" providerId="ADAL" clId="{A8529135-9DF2-4177-A82E-D8B4FAACD45B}" dt="2022-07-19T08:33:00.306" v="1010" actId="207"/>
        <pc:sldMkLst>
          <pc:docMk/>
          <pc:sldMk cId="1734258171" sldId="342"/>
        </pc:sldMkLst>
        <pc:spChg chg="add mod">
          <ac:chgData name="Glen Jones" userId="e846aaca-4b24-4b13-b0d0-f2308e16b284" providerId="ADAL" clId="{A8529135-9DF2-4177-A82E-D8B4FAACD45B}" dt="2022-07-19T08:33:00.306" v="1010" actId="207"/>
          <ac:spMkLst>
            <pc:docMk/>
            <pc:sldMk cId="1734258171" sldId="342"/>
            <ac:spMk id="8" creationId="{6D549731-BCFB-36A0-20EE-01EA1E12258D}"/>
          </ac:spMkLst>
        </pc:spChg>
        <pc:spChg chg="mod">
          <ac:chgData name="Glen Jones" userId="e846aaca-4b24-4b13-b0d0-f2308e16b284" providerId="ADAL" clId="{A8529135-9DF2-4177-A82E-D8B4FAACD45B}" dt="2022-07-19T08:29:57.377" v="960" actId="115"/>
          <ac:spMkLst>
            <pc:docMk/>
            <pc:sldMk cId="1734258171" sldId="342"/>
            <ac:spMk id="16" creationId="{0FE7A653-4ED8-B37C-3E18-3704C0AA5F21}"/>
          </ac:spMkLst>
        </pc:spChg>
        <pc:spChg chg="mod">
          <ac:chgData name="Glen Jones" userId="e846aaca-4b24-4b13-b0d0-f2308e16b284" providerId="ADAL" clId="{A8529135-9DF2-4177-A82E-D8B4FAACD45B}" dt="2022-07-19T08:30:02.267" v="962" actId="207"/>
          <ac:spMkLst>
            <pc:docMk/>
            <pc:sldMk cId="1734258171" sldId="342"/>
            <ac:spMk id="17" creationId="{EABFA501-86CD-E2E7-3D0D-9C5AFF67FE42}"/>
          </ac:spMkLst>
        </pc:spChg>
        <pc:spChg chg="mod">
          <ac:chgData name="Glen Jones" userId="e846aaca-4b24-4b13-b0d0-f2308e16b284" providerId="ADAL" clId="{A8529135-9DF2-4177-A82E-D8B4FAACD45B}" dt="2022-07-19T08:30:12.316" v="966" actId="207"/>
          <ac:spMkLst>
            <pc:docMk/>
            <pc:sldMk cId="1734258171" sldId="342"/>
            <ac:spMk id="18" creationId="{FC6242E5-13CC-5E55-E90C-C32E7BAFEAFB}"/>
          </ac:spMkLst>
        </pc:spChg>
        <pc:spChg chg="mod">
          <ac:chgData name="Glen Jones" userId="e846aaca-4b24-4b13-b0d0-f2308e16b284" providerId="ADAL" clId="{A8529135-9DF2-4177-A82E-D8B4FAACD45B}" dt="2022-07-19T08:30:07.340" v="964" actId="207"/>
          <ac:spMkLst>
            <pc:docMk/>
            <pc:sldMk cId="1734258171" sldId="342"/>
            <ac:spMk id="30" creationId="{01CE0B5B-C9F8-6AD3-6CC6-F6D3E8DA3367}"/>
          </ac:spMkLst>
        </pc:spChg>
      </pc:sldChg>
      <pc:sldChg chg="addSp delSp modSp mod">
        <pc:chgData name="Glen Jones" userId="e846aaca-4b24-4b13-b0d0-f2308e16b284" providerId="ADAL" clId="{A8529135-9DF2-4177-A82E-D8B4FAACD45B}" dt="2022-07-19T08:42:28.426" v="1038" actId="20577"/>
        <pc:sldMkLst>
          <pc:docMk/>
          <pc:sldMk cId="805390595" sldId="343"/>
        </pc:sldMkLst>
        <pc:spChg chg="mod">
          <ac:chgData name="Glen Jones" userId="e846aaca-4b24-4b13-b0d0-f2308e16b284" providerId="ADAL" clId="{A8529135-9DF2-4177-A82E-D8B4FAACD45B}" dt="2022-07-19T08:42:11.770" v="1021" actId="20577"/>
          <ac:spMkLst>
            <pc:docMk/>
            <pc:sldMk cId="805390595" sldId="343"/>
            <ac:spMk id="3" creationId="{FA79B487-2B39-D1FB-C619-7086E17203C8}"/>
          </ac:spMkLst>
        </pc:spChg>
        <pc:spChg chg="mod">
          <ac:chgData name="Glen Jones" userId="e846aaca-4b24-4b13-b0d0-f2308e16b284" providerId="ADAL" clId="{A8529135-9DF2-4177-A82E-D8B4FAACD45B}" dt="2022-07-19T08:42:18.586" v="1025" actId="20577"/>
          <ac:spMkLst>
            <pc:docMk/>
            <pc:sldMk cId="805390595" sldId="343"/>
            <ac:spMk id="16" creationId="{0FE7A653-4ED8-B37C-3E18-3704C0AA5F21}"/>
          </ac:spMkLst>
        </pc:spChg>
        <pc:spChg chg="mod">
          <ac:chgData name="Glen Jones" userId="e846aaca-4b24-4b13-b0d0-f2308e16b284" providerId="ADAL" clId="{A8529135-9DF2-4177-A82E-D8B4FAACD45B}" dt="2022-07-19T08:42:22.050" v="1029" actId="20577"/>
          <ac:spMkLst>
            <pc:docMk/>
            <pc:sldMk cId="805390595" sldId="343"/>
            <ac:spMk id="17" creationId="{EABFA501-86CD-E2E7-3D0D-9C5AFF67FE42}"/>
          </ac:spMkLst>
        </pc:spChg>
        <pc:spChg chg="mod">
          <ac:chgData name="Glen Jones" userId="e846aaca-4b24-4b13-b0d0-f2308e16b284" providerId="ADAL" clId="{A8529135-9DF2-4177-A82E-D8B4FAACD45B}" dt="2022-07-19T08:42:28.426" v="1038" actId="20577"/>
          <ac:spMkLst>
            <pc:docMk/>
            <pc:sldMk cId="805390595" sldId="343"/>
            <ac:spMk id="18" creationId="{FC6242E5-13CC-5E55-E90C-C32E7BAFEAFB}"/>
          </ac:spMkLst>
        </pc:spChg>
        <pc:spChg chg="mod">
          <ac:chgData name="Glen Jones" userId="e846aaca-4b24-4b13-b0d0-f2308e16b284" providerId="ADAL" clId="{A8529135-9DF2-4177-A82E-D8B4FAACD45B}" dt="2022-07-19T08:42:25.266" v="1034" actId="20577"/>
          <ac:spMkLst>
            <pc:docMk/>
            <pc:sldMk cId="805390595" sldId="343"/>
            <ac:spMk id="30" creationId="{01CE0B5B-C9F8-6AD3-6CC6-F6D3E8DA3367}"/>
          </ac:spMkLst>
        </pc:spChg>
        <pc:picChg chg="del">
          <ac:chgData name="Glen Jones" userId="e846aaca-4b24-4b13-b0d0-f2308e16b284" providerId="ADAL" clId="{A8529135-9DF2-4177-A82E-D8B4FAACD45B}" dt="2022-07-19T08:41:59.954" v="1016" actId="478"/>
          <ac:picMkLst>
            <pc:docMk/>
            <pc:sldMk cId="805390595" sldId="343"/>
            <ac:picMk id="4" creationId="{DEBE74C9-0D80-346C-5F06-A2383F9BEFFF}"/>
          </ac:picMkLst>
        </pc:picChg>
        <pc:picChg chg="add mod ord">
          <ac:chgData name="Glen Jones" userId="e846aaca-4b24-4b13-b0d0-f2308e16b284" providerId="ADAL" clId="{A8529135-9DF2-4177-A82E-D8B4FAACD45B}" dt="2022-07-19T08:41:58.335" v="1015" actId="167"/>
          <ac:picMkLst>
            <pc:docMk/>
            <pc:sldMk cId="805390595" sldId="343"/>
            <ac:picMk id="5" creationId="{5D4A7E50-EC5C-B548-1A3A-1649EAD17471}"/>
          </ac:picMkLst>
        </pc:picChg>
      </pc:sldChg>
      <pc:sldChg chg="addSp delSp modSp mod">
        <pc:chgData name="Glen Jones" userId="e846aaca-4b24-4b13-b0d0-f2308e16b284" providerId="ADAL" clId="{A8529135-9DF2-4177-A82E-D8B4FAACD45B}" dt="2022-07-19T08:43:19.114" v="1073" actId="20577"/>
        <pc:sldMkLst>
          <pc:docMk/>
          <pc:sldMk cId="4176473621" sldId="344"/>
        </pc:sldMkLst>
        <pc:spChg chg="mod">
          <ac:chgData name="Glen Jones" userId="e846aaca-4b24-4b13-b0d0-f2308e16b284" providerId="ADAL" clId="{A8529135-9DF2-4177-A82E-D8B4FAACD45B}" dt="2022-07-19T08:43:14.922" v="1069" actId="20577"/>
          <ac:spMkLst>
            <pc:docMk/>
            <pc:sldMk cId="4176473621" sldId="344"/>
            <ac:spMk id="3" creationId="{FA79B487-2B39-D1FB-C619-7086E17203C8}"/>
          </ac:spMkLst>
        </pc:spChg>
        <pc:spChg chg="mod">
          <ac:chgData name="Glen Jones" userId="e846aaca-4b24-4b13-b0d0-f2308e16b284" providerId="ADAL" clId="{A8529135-9DF2-4177-A82E-D8B4FAACD45B}" dt="2022-07-19T08:43:19.114" v="1073" actId="20577"/>
          <ac:spMkLst>
            <pc:docMk/>
            <pc:sldMk cId="4176473621" sldId="344"/>
            <ac:spMk id="8" creationId="{6D549731-BCFB-36A0-20EE-01EA1E12258D}"/>
          </ac:spMkLst>
        </pc:spChg>
        <pc:spChg chg="mod">
          <ac:chgData name="Glen Jones" userId="e846aaca-4b24-4b13-b0d0-f2308e16b284" providerId="ADAL" clId="{A8529135-9DF2-4177-A82E-D8B4FAACD45B}" dt="2022-07-19T08:42:58.999" v="1063"/>
          <ac:spMkLst>
            <pc:docMk/>
            <pc:sldMk cId="4176473621" sldId="344"/>
            <ac:spMk id="16" creationId="{0FE7A653-4ED8-B37C-3E18-3704C0AA5F21}"/>
          </ac:spMkLst>
        </pc:spChg>
        <pc:spChg chg="mod">
          <ac:chgData name="Glen Jones" userId="e846aaca-4b24-4b13-b0d0-f2308e16b284" providerId="ADAL" clId="{A8529135-9DF2-4177-A82E-D8B4FAACD45B}" dt="2022-07-19T08:42:56.531" v="1062"/>
          <ac:spMkLst>
            <pc:docMk/>
            <pc:sldMk cId="4176473621" sldId="344"/>
            <ac:spMk id="17" creationId="{EABFA501-86CD-E2E7-3D0D-9C5AFF67FE42}"/>
          </ac:spMkLst>
        </pc:spChg>
        <pc:spChg chg="mod">
          <ac:chgData name="Glen Jones" userId="e846aaca-4b24-4b13-b0d0-f2308e16b284" providerId="ADAL" clId="{A8529135-9DF2-4177-A82E-D8B4FAACD45B}" dt="2022-07-19T08:42:53.147" v="1061" actId="114"/>
          <ac:spMkLst>
            <pc:docMk/>
            <pc:sldMk cId="4176473621" sldId="344"/>
            <ac:spMk id="18" creationId="{FC6242E5-13CC-5E55-E90C-C32E7BAFEAFB}"/>
          </ac:spMkLst>
        </pc:spChg>
        <pc:spChg chg="mod">
          <ac:chgData name="Glen Jones" userId="e846aaca-4b24-4b13-b0d0-f2308e16b284" providerId="ADAL" clId="{A8529135-9DF2-4177-A82E-D8B4FAACD45B}" dt="2022-07-19T08:43:11.202" v="1067" actId="115"/>
          <ac:spMkLst>
            <pc:docMk/>
            <pc:sldMk cId="4176473621" sldId="344"/>
            <ac:spMk id="30" creationId="{01CE0B5B-C9F8-6AD3-6CC6-F6D3E8DA3367}"/>
          </ac:spMkLst>
        </pc:spChg>
        <pc:picChg chg="del">
          <ac:chgData name="Glen Jones" userId="e846aaca-4b24-4b13-b0d0-f2308e16b284" providerId="ADAL" clId="{A8529135-9DF2-4177-A82E-D8B4FAACD45B}" dt="2022-07-19T08:42:04.113" v="1017" actId="478"/>
          <ac:picMkLst>
            <pc:docMk/>
            <pc:sldMk cId="4176473621" sldId="344"/>
            <ac:picMk id="4" creationId="{DEBE74C9-0D80-346C-5F06-A2383F9BEFFF}"/>
          </ac:picMkLst>
        </pc:picChg>
        <pc:picChg chg="add mod ord">
          <ac:chgData name="Glen Jones" userId="e846aaca-4b24-4b13-b0d0-f2308e16b284" providerId="ADAL" clId="{A8529135-9DF2-4177-A82E-D8B4FAACD45B}" dt="2022-07-19T08:42:08.055" v="1019" actId="167"/>
          <ac:picMkLst>
            <pc:docMk/>
            <pc:sldMk cId="4176473621" sldId="344"/>
            <ac:picMk id="9" creationId="{AD2C3CE2-434F-3F0A-4346-8DFAC185DDE7}"/>
          </ac:picMkLst>
        </pc:picChg>
      </pc:sldChg>
      <pc:sldChg chg="addSp delSp modSp add mod delAnim modAnim">
        <pc:chgData name="Glen Jones" userId="e846aaca-4b24-4b13-b0d0-f2308e16b284" providerId="ADAL" clId="{A8529135-9DF2-4177-A82E-D8B4FAACD45B}" dt="2022-07-19T08:53:19.183" v="1285"/>
        <pc:sldMkLst>
          <pc:docMk/>
          <pc:sldMk cId="1795071685" sldId="345"/>
        </pc:sldMkLst>
        <pc:spChg chg="add mod">
          <ac:chgData name="Glen Jones" userId="e846aaca-4b24-4b13-b0d0-f2308e16b284" providerId="ADAL" clId="{A8529135-9DF2-4177-A82E-D8B4FAACD45B}" dt="2022-07-19T08:45:53.562" v="1151" actId="164"/>
          <ac:spMkLst>
            <pc:docMk/>
            <pc:sldMk cId="1795071685" sldId="345"/>
            <ac:spMk id="2" creationId="{290E34F2-BB23-EA2A-D113-C573A97A574D}"/>
          </ac:spMkLst>
        </pc:spChg>
        <pc:spChg chg="mod">
          <ac:chgData name="Glen Jones" userId="e846aaca-4b24-4b13-b0d0-f2308e16b284" providerId="ADAL" clId="{A8529135-9DF2-4177-A82E-D8B4FAACD45B}" dt="2022-07-19T08:44:45.222" v="1128" actId="27636"/>
          <ac:spMkLst>
            <pc:docMk/>
            <pc:sldMk cId="1795071685" sldId="345"/>
            <ac:spMk id="3" creationId="{FA79B487-2B39-D1FB-C619-7086E17203C8}"/>
          </ac:spMkLst>
        </pc:spChg>
        <pc:spChg chg="add mod">
          <ac:chgData name="Glen Jones" userId="e846aaca-4b24-4b13-b0d0-f2308e16b284" providerId="ADAL" clId="{A8529135-9DF2-4177-A82E-D8B4FAACD45B}" dt="2022-07-19T08:47:40.536" v="1189" actId="1035"/>
          <ac:spMkLst>
            <pc:docMk/>
            <pc:sldMk cId="1795071685" sldId="345"/>
            <ac:spMk id="6" creationId="{B3A040A7-35CA-8767-822D-DBD9664B6C90}"/>
          </ac:spMkLst>
        </pc:spChg>
        <pc:spChg chg="add mod">
          <ac:chgData name="Glen Jones" userId="e846aaca-4b24-4b13-b0d0-f2308e16b284" providerId="ADAL" clId="{A8529135-9DF2-4177-A82E-D8B4FAACD45B}" dt="2022-07-19T08:52:25.090" v="1268" actId="207"/>
          <ac:spMkLst>
            <pc:docMk/>
            <pc:sldMk cId="1795071685" sldId="345"/>
            <ac:spMk id="7" creationId="{C67A9B27-A44B-9ED0-0564-A425126743D1}"/>
          </ac:spMkLst>
        </pc:spChg>
        <pc:spChg chg="del mod">
          <ac:chgData name="Glen Jones" userId="e846aaca-4b24-4b13-b0d0-f2308e16b284" providerId="ADAL" clId="{A8529135-9DF2-4177-A82E-D8B4FAACD45B}" dt="2022-07-19T08:44:47.864" v="1129" actId="478"/>
          <ac:spMkLst>
            <pc:docMk/>
            <pc:sldMk cId="1795071685" sldId="345"/>
            <ac:spMk id="8" creationId="{6D549731-BCFB-36A0-20EE-01EA1E12258D}"/>
          </ac:spMkLst>
        </pc:spChg>
        <pc:spChg chg="add del mod">
          <ac:chgData name="Glen Jones" userId="e846aaca-4b24-4b13-b0d0-f2308e16b284" providerId="ADAL" clId="{A8529135-9DF2-4177-A82E-D8B4FAACD45B}" dt="2022-07-19T08:45:18.998" v="1135" actId="478"/>
          <ac:spMkLst>
            <pc:docMk/>
            <pc:sldMk cId="1795071685" sldId="345"/>
            <ac:spMk id="10" creationId="{C79C177D-603C-F7EB-31DC-7C487A7398E3}"/>
          </ac:spMkLst>
        </pc:spChg>
        <pc:spChg chg="add mod">
          <ac:chgData name="Glen Jones" userId="e846aaca-4b24-4b13-b0d0-f2308e16b284" providerId="ADAL" clId="{A8529135-9DF2-4177-A82E-D8B4FAACD45B}" dt="2022-07-19T08:45:53.562" v="1151" actId="164"/>
          <ac:spMkLst>
            <pc:docMk/>
            <pc:sldMk cId="1795071685" sldId="345"/>
            <ac:spMk id="11" creationId="{02970471-42D7-BD2A-1635-0CEBF50F4A77}"/>
          </ac:spMkLst>
        </pc:spChg>
        <pc:spChg chg="add mod">
          <ac:chgData name="Glen Jones" userId="e846aaca-4b24-4b13-b0d0-f2308e16b284" providerId="ADAL" clId="{A8529135-9DF2-4177-A82E-D8B4FAACD45B}" dt="2022-07-19T08:46:34.454" v="1162" actId="1036"/>
          <ac:spMkLst>
            <pc:docMk/>
            <pc:sldMk cId="1795071685" sldId="345"/>
            <ac:spMk id="12" creationId="{ADFC24BE-FF2A-EB85-24B7-1B238AAC7A5E}"/>
          </ac:spMkLst>
        </pc:spChg>
        <pc:spChg chg="del mod">
          <ac:chgData name="Glen Jones" userId="e846aaca-4b24-4b13-b0d0-f2308e16b284" providerId="ADAL" clId="{A8529135-9DF2-4177-A82E-D8B4FAACD45B}" dt="2022-07-19T08:46:18.067" v="1158" actId="478"/>
          <ac:spMkLst>
            <pc:docMk/>
            <pc:sldMk cId="1795071685" sldId="345"/>
            <ac:spMk id="15" creationId="{4094E114-A57E-1893-6D74-37D8CE2C6D5A}"/>
          </ac:spMkLst>
        </pc:spChg>
        <pc:spChg chg="mod">
          <ac:chgData name="Glen Jones" userId="e846aaca-4b24-4b13-b0d0-f2308e16b284" providerId="ADAL" clId="{A8529135-9DF2-4177-A82E-D8B4FAACD45B}" dt="2022-07-19T08:46:05.810" v="1153" actId="1076"/>
          <ac:spMkLst>
            <pc:docMk/>
            <pc:sldMk cId="1795071685" sldId="345"/>
            <ac:spMk id="16" creationId="{0FE7A653-4ED8-B37C-3E18-3704C0AA5F21}"/>
          </ac:spMkLst>
        </pc:spChg>
        <pc:spChg chg="mod">
          <ac:chgData name="Glen Jones" userId="e846aaca-4b24-4b13-b0d0-f2308e16b284" providerId="ADAL" clId="{A8529135-9DF2-4177-A82E-D8B4FAACD45B}" dt="2022-07-19T08:46:26.619" v="1160" actId="1076"/>
          <ac:spMkLst>
            <pc:docMk/>
            <pc:sldMk cId="1795071685" sldId="345"/>
            <ac:spMk id="17" creationId="{EABFA501-86CD-E2E7-3D0D-9C5AFF67FE42}"/>
          </ac:spMkLst>
        </pc:spChg>
        <pc:spChg chg="mod">
          <ac:chgData name="Glen Jones" userId="e846aaca-4b24-4b13-b0d0-f2308e16b284" providerId="ADAL" clId="{A8529135-9DF2-4177-A82E-D8B4FAACD45B}" dt="2022-07-19T08:46:59.203" v="1167" actId="1076"/>
          <ac:spMkLst>
            <pc:docMk/>
            <pc:sldMk cId="1795071685" sldId="345"/>
            <ac:spMk id="18" creationId="{FC6242E5-13CC-5E55-E90C-C32E7BAFEAFB}"/>
          </ac:spMkLst>
        </pc:spChg>
        <pc:spChg chg="mod">
          <ac:chgData name="Glen Jones" userId="e846aaca-4b24-4b13-b0d0-f2308e16b284" providerId="ADAL" clId="{A8529135-9DF2-4177-A82E-D8B4FAACD45B}" dt="2022-07-19T08:46:12.863" v="1156"/>
          <ac:spMkLst>
            <pc:docMk/>
            <pc:sldMk cId="1795071685" sldId="345"/>
            <ac:spMk id="19" creationId="{D432CD57-8C33-A384-65EF-721E798670BC}"/>
          </ac:spMkLst>
        </pc:spChg>
        <pc:spChg chg="mod">
          <ac:chgData name="Glen Jones" userId="e846aaca-4b24-4b13-b0d0-f2308e16b284" providerId="ADAL" clId="{A8529135-9DF2-4177-A82E-D8B4FAACD45B}" dt="2022-07-19T08:46:30.661" v="1161" actId="1036"/>
          <ac:spMkLst>
            <pc:docMk/>
            <pc:sldMk cId="1795071685" sldId="345"/>
            <ac:spMk id="20" creationId="{99D60A3B-5214-FAC5-BC4E-B7220F2D2CDF}"/>
          </ac:spMkLst>
        </pc:spChg>
        <pc:spChg chg="mod">
          <ac:chgData name="Glen Jones" userId="e846aaca-4b24-4b13-b0d0-f2308e16b284" providerId="ADAL" clId="{A8529135-9DF2-4177-A82E-D8B4FAACD45B}" dt="2022-07-19T08:46:40.245" v="1163"/>
          <ac:spMkLst>
            <pc:docMk/>
            <pc:sldMk cId="1795071685" sldId="345"/>
            <ac:spMk id="22" creationId="{67BAC20C-4213-6C11-563F-28B8DD6046BA}"/>
          </ac:spMkLst>
        </pc:spChg>
        <pc:spChg chg="mod">
          <ac:chgData name="Glen Jones" userId="e846aaca-4b24-4b13-b0d0-f2308e16b284" providerId="ADAL" clId="{A8529135-9DF2-4177-A82E-D8B4FAACD45B}" dt="2022-07-19T08:46:40.245" v="1163"/>
          <ac:spMkLst>
            <pc:docMk/>
            <pc:sldMk cId="1795071685" sldId="345"/>
            <ac:spMk id="23" creationId="{8EEB63BA-8595-ED8E-2088-64657FD8E2BC}"/>
          </ac:spMkLst>
        </pc:spChg>
        <pc:spChg chg="mod">
          <ac:chgData name="Glen Jones" userId="e846aaca-4b24-4b13-b0d0-f2308e16b284" providerId="ADAL" clId="{A8529135-9DF2-4177-A82E-D8B4FAACD45B}" dt="2022-07-19T08:50:12.684" v="1252" actId="14100"/>
          <ac:spMkLst>
            <pc:docMk/>
            <pc:sldMk cId="1795071685" sldId="345"/>
            <ac:spMk id="24" creationId="{B0DAC5D4-87D9-E4D1-F3B9-82F7C1804016}"/>
          </ac:spMkLst>
        </pc:spChg>
        <pc:spChg chg="mod">
          <ac:chgData name="Glen Jones" userId="e846aaca-4b24-4b13-b0d0-f2308e16b284" providerId="ADAL" clId="{A8529135-9DF2-4177-A82E-D8B4FAACD45B}" dt="2022-07-19T08:50:43.219" v="1256" actId="14100"/>
          <ac:spMkLst>
            <pc:docMk/>
            <pc:sldMk cId="1795071685" sldId="345"/>
            <ac:spMk id="26" creationId="{4825FFFA-A579-47DA-B599-F800FE871953}"/>
          </ac:spMkLst>
        </pc:spChg>
        <pc:spChg chg="mod">
          <ac:chgData name="Glen Jones" userId="e846aaca-4b24-4b13-b0d0-f2308e16b284" providerId="ADAL" clId="{A8529135-9DF2-4177-A82E-D8B4FAACD45B}" dt="2022-07-19T08:46:47.208" v="1165"/>
          <ac:spMkLst>
            <pc:docMk/>
            <pc:sldMk cId="1795071685" sldId="345"/>
            <ac:spMk id="27" creationId="{2C0A24E0-310A-CD79-2965-07D4780F51C7}"/>
          </ac:spMkLst>
        </pc:spChg>
        <pc:spChg chg="mod">
          <ac:chgData name="Glen Jones" userId="e846aaca-4b24-4b13-b0d0-f2308e16b284" providerId="ADAL" clId="{A8529135-9DF2-4177-A82E-D8B4FAACD45B}" dt="2022-07-19T08:50:19.084" v="1253" actId="14100"/>
          <ac:spMkLst>
            <pc:docMk/>
            <pc:sldMk cId="1795071685" sldId="345"/>
            <ac:spMk id="28" creationId="{8D665B62-F8F1-7C76-949D-E50710E16D85}"/>
          </ac:spMkLst>
        </pc:spChg>
        <pc:spChg chg="add mod">
          <ac:chgData name="Glen Jones" userId="e846aaca-4b24-4b13-b0d0-f2308e16b284" providerId="ADAL" clId="{A8529135-9DF2-4177-A82E-D8B4FAACD45B}" dt="2022-07-19T08:47:57.593" v="1195" actId="1076"/>
          <ac:spMkLst>
            <pc:docMk/>
            <pc:sldMk cId="1795071685" sldId="345"/>
            <ac:spMk id="29" creationId="{49A7DB34-3885-D257-7F1B-EE1B98349B61}"/>
          </ac:spMkLst>
        </pc:spChg>
        <pc:spChg chg="mod">
          <ac:chgData name="Glen Jones" userId="e846aaca-4b24-4b13-b0d0-f2308e16b284" providerId="ADAL" clId="{A8529135-9DF2-4177-A82E-D8B4FAACD45B}" dt="2022-07-19T08:46:10.619" v="1155" actId="1076"/>
          <ac:spMkLst>
            <pc:docMk/>
            <pc:sldMk cId="1795071685" sldId="345"/>
            <ac:spMk id="30" creationId="{01CE0B5B-C9F8-6AD3-6CC6-F6D3E8DA3367}"/>
          </ac:spMkLst>
        </pc:spChg>
        <pc:spChg chg="add mod">
          <ac:chgData name="Glen Jones" userId="e846aaca-4b24-4b13-b0d0-f2308e16b284" providerId="ADAL" clId="{A8529135-9DF2-4177-A82E-D8B4FAACD45B}" dt="2022-07-19T08:48:13.987" v="1211" actId="1038"/>
          <ac:spMkLst>
            <pc:docMk/>
            <pc:sldMk cId="1795071685" sldId="345"/>
            <ac:spMk id="31" creationId="{B7AB6F8B-5082-930A-D430-CE8598F38E0C}"/>
          </ac:spMkLst>
        </pc:spChg>
        <pc:spChg chg="add mod">
          <ac:chgData name="Glen Jones" userId="e846aaca-4b24-4b13-b0d0-f2308e16b284" providerId="ADAL" clId="{A8529135-9DF2-4177-A82E-D8B4FAACD45B}" dt="2022-07-19T08:49:43.423" v="1231" actId="6549"/>
          <ac:spMkLst>
            <pc:docMk/>
            <pc:sldMk cId="1795071685" sldId="345"/>
            <ac:spMk id="32" creationId="{92341AFB-1728-5A3D-6D42-C512251884AE}"/>
          </ac:spMkLst>
        </pc:spChg>
        <pc:spChg chg="add mod">
          <ac:chgData name="Glen Jones" userId="e846aaca-4b24-4b13-b0d0-f2308e16b284" providerId="ADAL" clId="{A8529135-9DF2-4177-A82E-D8B4FAACD45B}" dt="2022-07-19T08:48:59.524" v="1220" actId="1038"/>
          <ac:spMkLst>
            <pc:docMk/>
            <pc:sldMk cId="1795071685" sldId="345"/>
            <ac:spMk id="33" creationId="{428D3DA3-8147-C45B-3810-D742F21B5518}"/>
          </ac:spMkLst>
        </pc:spChg>
        <pc:spChg chg="add mod">
          <ac:chgData name="Glen Jones" userId="e846aaca-4b24-4b13-b0d0-f2308e16b284" providerId="ADAL" clId="{A8529135-9DF2-4177-A82E-D8B4FAACD45B}" dt="2022-07-19T08:50:06.797" v="1251" actId="6549"/>
          <ac:spMkLst>
            <pc:docMk/>
            <pc:sldMk cId="1795071685" sldId="345"/>
            <ac:spMk id="34" creationId="{A8E087C1-18A6-2F25-DA23-54F933D9034A}"/>
          </ac:spMkLst>
        </pc:spChg>
        <pc:spChg chg="add mod">
          <ac:chgData name="Glen Jones" userId="e846aaca-4b24-4b13-b0d0-f2308e16b284" providerId="ADAL" clId="{A8529135-9DF2-4177-A82E-D8B4FAACD45B}" dt="2022-07-19T08:50:49.874" v="1257" actId="1076"/>
          <ac:spMkLst>
            <pc:docMk/>
            <pc:sldMk cId="1795071685" sldId="345"/>
            <ac:spMk id="35" creationId="{1C146586-BD90-DAA5-6C02-8CD170225EE2}"/>
          </ac:spMkLst>
        </pc:spChg>
        <pc:spChg chg="add mod">
          <ac:chgData name="Glen Jones" userId="e846aaca-4b24-4b13-b0d0-f2308e16b284" providerId="ADAL" clId="{A8529135-9DF2-4177-A82E-D8B4FAACD45B}" dt="2022-07-19T08:49:22.476" v="1222" actId="1076"/>
          <ac:spMkLst>
            <pc:docMk/>
            <pc:sldMk cId="1795071685" sldId="345"/>
            <ac:spMk id="36" creationId="{1094DBE4-BA60-A14B-C9F6-FADE7619309D}"/>
          </ac:spMkLst>
        </pc:spChg>
        <pc:spChg chg="add mod">
          <ac:chgData name="Glen Jones" userId="e846aaca-4b24-4b13-b0d0-f2308e16b284" providerId="ADAL" clId="{A8529135-9DF2-4177-A82E-D8B4FAACD45B}" dt="2022-07-19T08:50:25.906" v="1254" actId="1036"/>
          <ac:spMkLst>
            <pc:docMk/>
            <pc:sldMk cId="1795071685" sldId="345"/>
            <ac:spMk id="37" creationId="{CCDB45EE-59F1-970D-B759-E56FA6429C3E}"/>
          </ac:spMkLst>
        </pc:spChg>
        <pc:spChg chg="add del mod">
          <ac:chgData name="Glen Jones" userId="e846aaca-4b24-4b13-b0d0-f2308e16b284" providerId="ADAL" clId="{A8529135-9DF2-4177-A82E-D8B4FAACD45B}" dt="2022-07-19T08:49:34.102" v="1225" actId="478"/>
          <ac:spMkLst>
            <pc:docMk/>
            <pc:sldMk cId="1795071685" sldId="345"/>
            <ac:spMk id="38" creationId="{D3863CF1-6E43-20C1-AA6F-436BE74D1E52}"/>
          </ac:spMkLst>
        </pc:spChg>
        <pc:spChg chg="add mod">
          <ac:chgData name="Glen Jones" userId="e846aaca-4b24-4b13-b0d0-f2308e16b284" providerId="ADAL" clId="{A8529135-9DF2-4177-A82E-D8B4FAACD45B}" dt="2022-07-19T08:49:30.236" v="1224" actId="1076"/>
          <ac:spMkLst>
            <pc:docMk/>
            <pc:sldMk cId="1795071685" sldId="345"/>
            <ac:spMk id="39" creationId="{5D8E9496-FECD-F3D4-293D-7981617D1560}"/>
          </ac:spMkLst>
        </pc:spChg>
        <pc:spChg chg="add mod">
          <ac:chgData name="Glen Jones" userId="e846aaca-4b24-4b13-b0d0-f2308e16b284" providerId="ADAL" clId="{A8529135-9DF2-4177-A82E-D8B4FAACD45B}" dt="2022-07-19T08:49:30.236" v="1224" actId="1076"/>
          <ac:spMkLst>
            <pc:docMk/>
            <pc:sldMk cId="1795071685" sldId="345"/>
            <ac:spMk id="40" creationId="{7985BC04-EAB3-F599-417E-3E582B66FC12}"/>
          </ac:spMkLst>
        </pc:spChg>
        <pc:spChg chg="add del mod">
          <ac:chgData name="Glen Jones" userId="e846aaca-4b24-4b13-b0d0-f2308e16b284" providerId="ADAL" clId="{A8529135-9DF2-4177-A82E-D8B4FAACD45B}" dt="2022-07-19T08:52:36.591" v="1271"/>
          <ac:spMkLst>
            <pc:docMk/>
            <pc:sldMk cId="1795071685" sldId="345"/>
            <ac:spMk id="41" creationId="{7C553C35-B348-0062-5C9C-4495AB97CD40}"/>
          </ac:spMkLst>
        </pc:spChg>
        <pc:spChg chg="add del mod">
          <ac:chgData name="Glen Jones" userId="e846aaca-4b24-4b13-b0d0-f2308e16b284" providerId="ADAL" clId="{A8529135-9DF2-4177-A82E-D8B4FAACD45B}" dt="2022-07-19T08:52:36.591" v="1271"/>
          <ac:spMkLst>
            <pc:docMk/>
            <pc:sldMk cId="1795071685" sldId="345"/>
            <ac:spMk id="42" creationId="{0C884B21-5347-2EDE-17EE-80D2646ED6C5}"/>
          </ac:spMkLst>
        </pc:spChg>
        <pc:spChg chg="add del mod">
          <ac:chgData name="Glen Jones" userId="e846aaca-4b24-4b13-b0d0-f2308e16b284" providerId="ADAL" clId="{A8529135-9DF2-4177-A82E-D8B4FAACD45B}" dt="2022-07-19T08:52:36.591" v="1271"/>
          <ac:spMkLst>
            <pc:docMk/>
            <pc:sldMk cId="1795071685" sldId="345"/>
            <ac:spMk id="43" creationId="{01964CC9-5CA6-1C15-CD44-C3DBA6951143}"/>
          </ac:spMkLst>
        </pc:spChg>
        <pc:spChg chg="add mod">
          <ac:chgData name="Glen Jones" userId="e846aaca-4b24-4b13-b0d0-f2308e16b284" providerId="ADAL" clId="{A8529135-9DF2-4177-A82E-D8B4FAACD45B}" dt="2022-07-19T08:52:40.299" v="1273" actId="1076"/>
          <ac:spMkLst>
            <pc:docMk/>
            <pc:sldMk cId="1795071685" sldId="345"/>
            <ac:spMk id="44" creationId="{F1F149DF-DF7B-0D72-336F-A4E06497704B}"/>
          </ac:spMkLst>
        </pc:spChg>
        <pc:spChg chg="add mod">
          <ac:chgData name="Glen Jones" userId="e846aaca-4b24-4b13-b0d0-f2308e16b284" providerId="ADAL" clId="{A8529135-9DF2-4177-A82E-D8B4FAACD45B}" dt="2022-07-19T08:52:45.771" v="1275" actId="1076"/>
          <ac:spMkLst>
            <pc:docMk/>
            <pc:sldMk cId="1795071685" sldId="345"/>
            <ac:spMk id="45" creationId="{A2798476-8AB5-2819-0BD6-05A3ED546B51}"/>
          </ac:spMkLst>
        </pc:spChg>
        <pc:spChg chg="add mod">
          <ac:chgData name="Glen Jones" userId="e846aaca-4b24-4b13-b0d0-f2308e16b284" providerId="ADAL" clId="{A8529135-9DF2-4177-A82E-D8B4FAACD45B}" dt="2022-07-19T08:52:52.573" v="1277" actId="1076"/>
          <ac:spMkLst>
            <pc:docMk/>
            <pc:sldMk cId="1795071685" sldId="345"/>
            <ac:spMk id="46" creationId="{6B2370DD-507E-72B1-5F37-54307916D2A8}"/>
          </ac:spMkLst>
        </pc:spChg>
        <pc:grpChg chg="add mod">
          <ac:chgData name="Glen Jones" userId="e846aaca-4b24-4b13-b0d0-f2308e16b284" providerId="ADAL" clId="{A8529135-9DF2-4177-A82E-D8B4FAACD45B}" dt="2022-07-19T08:46:07.371" v="1154" actId="1076"/>
          <ac:grpSpMkLst>
            <pc:docMk/>
            <pc:sldMk cId="1795071685" sldId="345"/>
            <ac:grpSpMk id="5" creationId="{7390193F-344B-B6B1-B12F-A1483C4320F3}"/>
          </ac:grpSpMkLst>
        </pc:grpChg>
        <pc:grpChg chg="add mod">
          <ac:chgData name="Glen Jones" userId="e846aaca-4b24-4b13-b0d0-f2308e16b284" providerId="ADAL" clId="{A8529135-9DF2-4177-A82E-D8B4FAACD45B}" dt="2022-07-19T08:46:22.514" v="1159" actId="1076"/>
          <ac:grpSpMkLst>
            <pc:docMk/>
            <pc:sldMk cId="1795071685" sldId="345"/>
            <ac:grpSpMk id="14" creationId="{DEEAB636-3378-C228-FDFC-D9203263B394}"/>
          </ac:grpSpMkLst>
        </pc:grpChg>
        <pc:grpChg chg="add mod">
          <ac:chgData name="Glen Jones" userId="e846aaca-4b24-4b13-b0d0-f2308e16b284" providerId="ADAL" clId="{A8529135-9DF2-4177-A82E-D8B4FAACD45B}" dt="2022-07-19T08:46:45.627" v="1164" actId="1076"/>
          <ac:grpSpMkLst>
            <pc:docMk/>
            <pc:sldMk cId="1795071685" sldId="345"/>
            <ac:grpSpMk id="21" creationId="{BEEDC10A-9A9B-4709-C89B-35A70F888E1A}"/>
          </ac:grpSpMkLst>
        </pc:grpChg>
        <pc:grpChg chg="add mod">
          <ac:chgData name="Glen Jones" userId="e846aaca-4b24-4b13-b0d0-f2308e16b284" providerId="ADAL" clId="{A8529135-9DF2-4177-A82E-D8B4FAACD45B}" dt="2022-07-19T08:46:55.395" v="1166" actId="1076"/>
          <ac:grpSpMkLst>
            <pc:docMk/>
            <pc:sldMk cId="1795071685" sldId="345"/>
            <ac:grpSpMk id="25" creationId="{9662F42B-58AA-9A27-76D1-63AAE5E77E1B}"/>
          </ac:grpSpMkLst>
        </pc:grpChg>
      </pc:sldChg>
      <pc:sldChg chg="modSp add mod modAnim">
        <pc:chgData name="Glen Jones" userId="e846aaca-4b24-4b13-b0d0-f2308e16b284" providerId="ADAL" clId="{A8529135-9DF2-4177-A82E-D8B4FAACD45B}" dt="2022-07-19T08:55:00.643" v="1289"/>
        <pc:sldMkLst>
          <pc:docMk/>
          <pc:sldMk cId="4268363631" sldId="346"/>
        </pc:sldMkLst>
        <pc:picChg chg="mod">
          <ac:chgData name="Glen Jones" userId="e846aaca-4b24-4b13-b0d0-f2308e16b284" providerId="ADAL" clId="{A8529135-9DF2-4177-A82E-D8B4FAACD45B}" dt="2022-07-19T08:54:53.307" v="1288" actId="1076"/>
          <ac:picMkLst>
            <pc:docMk/>
            <pc:sldMk cId="4268363631" sldId="346"/>
            <ac:picMk id="4" creationId="{DEBE74C9-0D80-346C-5F06-A2383F9BEFFF}"/>
          </ac:picMkLst>
        </pc:picChg>
      </pc:sldChg>
      <pc:sldChg chg="addSp delSp modSp mod delAnim modAnim">
        <pc:chgData name="Glen Jones" userId="e846aaca-4b24-4b13-b0d0-f2308e16b284" providerId="ADAL" clId="{A8529135-9DF2-4177-A82E-D8B4FAACD45B}" dt="2022-07-19T09:03:35.734" v="1455"/>
        <pc:sldMkLst>
          <pc:docMk/>
          <pc:sldMk cId="3335674805" sldId="347"/>
        </pc:sldMkLst>
        <pc:spChg chg="mod">
          <ac:chgData name="Glen Jones" userId="e846aaca-4b24-4b13-b0d0-f2308e16b284" providerId="ADAL" clId="{A8529135-9DF2-4177-A82E-D8B4FAACD45B}" dt="2022-07-19T08:56:19.972" v="1330" actId="6549"/>
          <ac:spMkLst>
            <pc:docMk/>
            <pc:sldMk cId="3335674805" sldId="347"/>
            <ac:spMk id="6" creationId="{B3A040A7-35CA-8767-822D-DBD9664B6C90}"/>
          </ac:spMkLst>
        </pc:spChg>
        <pc:spChg chg="mod">
          <ac:chgData name="Glen Jones" userId="e846aaca-4b24-4b13-b0d0-f2308e16b284" providerId="ADAL" clId="{A8529135-9DF2-4177-A82E-D8B4FAACD45B}" dt="2022-07-19T08:56:13.733" v="1324" actId="20577"/>
          <ac:spMkLst>
            <pc:docMk/>
            <pc:sldMk cId="3335674805" sldId="347"/>
            <ac:spMk id="16" creationId="{0FE7A653-4ED8-B37C-3E18-3704C0AA5F21}"/>
          </ac:spMkLst>
        </pc:spChg>
        <pc:spChg chg="mod">
          <ac:chgData name="Glen Jones" userId="e846aaca-4b24-4b13-b0d0-f2308e16b284" providerId="ADAL" clId="{A8529135-9DF2-4177-A82E-D8B4FAACD45B}" dt="2022-07-19T08:55:55.610" v="1312" actId="6549"/>
          <ac:spMkLst>
            <pc:docMk/>
            <pc:sldMk cId="3335674805" sldId="347"/>
            <ac:spMk id="17" creationId="{EABFA501-86CD-E2E7-3D0D-9C5AFF67FE42}"/>
          </ac:spMkLst>
        </pc:spChg>
        <pc:spChg chg="mod">
          <ac:chgData name="Glen Jones" userId="e846aaca-4b24-4b13-b0d0-f2308e16b284" providerId="ADAL" clId="{A8529135-9DF2-4177-A82E-D8B4FAACD45B}" dt="2022-07-19T08:56:42.933" v="1340" actId="20577"/>
          <ac:spMkLst>
            <pc:docMk/>
            <pc:sldMk cId="3335674805" sldId="347"/>
            <ac:spMk id="18" creationId="{FC6242E5-13CC-5E55-E90C-C32E7BAFEAFB}"/>
          </ac:spMkLst>
        </pc:spChg>
        <pc:spChg chg="mod topLvl">
          <ac:chgData name="Glen Jones" userId="e846aaca-4b24-4b13-b0d0-f2308e16b284" providerId="ADAL" clId="{A8529135-9DF2-4177-A82E-D8B4FAACD45B}" dt="2022-07-19T08:59:04.652" v="1407" actId="1036"/>
          <ac:spMkLst>
            <pc:docMk/>
            <pc:sldMk cId="3335674805" sldId="347"/>
            <ac:spMk id="19" creationId="{D432CD57-8C33-A384-65EF-721E798670BC}"/>
          </ac:spMkLst>
        </pc:spChg>
        <pc:spChg chg="del topLvl">
          <ac:chgData name="Glen Jones" userId="e846aaca-4b24-4b13-b0d0-f2308e16b284" providerId="ADAL" clId="{A8529135-9DF2-4177-A82E-D8B4FAACD45B}" dt="2022-07-19T08:58:54.087" v="1401" actId="478"/>
          <ac:spMkLst>
            <pc:docMk/>
            <pc:sldMk cId="3335674805" sldId="347"/>
            <ac:spMk id="20" creationId="{99D60A3B-5214-FAC5-BC4E-B7220F2D2CDF}"/>
          </ac:spMkLst>
        </pc:spChg>
        <pc:spChg chg="mod">
          <ac:chgData name="Glen Jones" userId="e846aaca-4b24-4b13-b0d0-f2308e16b284" providerId="ADAL" clId="{A8529135-9DF2-4177-A82E-D8B4FAACD45B}" dt="2022-07-19T08:59:30.275" v="1415" actId="14100"/>
          <ac:spMkLst>
            <pc:docMk/>
            <pc:sldMk cId="3335674805" sldId="347"/>
            <ac:spMk id="28" creationId="{8D665B62-F8F1-7C76-949D-E50710E16D85}"/>
          </ac:spMkLst>
        </pc:spChg>
        <pc:spChg chg="mod">
          <ac:chgData name="Glen Jones" userId="e846aaca-4b24-4b13-b0d0-f2308e16b284" providerId="ADAL" clId="{A8529135-9DF2-4177-A82E-D8B4FAACD45B}" dt="2022-07-19T08:56:22.727" v="1332" actId="20577"/>
          <ac:spMkLst>
            <pc:docMk/>
            <pc:sldMk cId="3335674805" sldId="347"/>
            <ac:spMk id="29" creationId="{49A7DB34-3885-D257-7F1B-EE1B98349B61}"/>
          </ac:spMkLst>
        </pc:spChg>
        <pc:spChg chg="mod">
          <ac:chgData name="Glen Jones" userId="e846aaca-4b24-4b13-b0d0-f2308e16b284" providerId="ADAL" clId="{A8529135-9DF2-4177-A82E-D8B4FAACD45B}" dt="2022-07-19T08:57:05.747" v="1349" actId="207"/>
          <ac:spMkLst>
            <pc:docMk/>
            <pc:sldMk cId="3335674805" sldId="347"/>
            <ac:spMk id="30" creationId="{01CE0B5B-C9F8-6AD3-6CC6-F6D3E8DA3367}"/>
          </ac:spMkLst>
        </pc:spChg>
        <pc:spChg chg="mod">
          <ac:chgData name="Glen Jones" userId="e846aaca-4b24-4b13-b0d0-f2308e16b284" providerId="ADAL" clId="{A8529135-9DF2-4177-A82E-D8B4FAACD45B}" dt="2022-07-19T08:56:27.779" v="1334" actId="20577"/>
          <ac:spMkLst>
            <pc:docMk/>
            <pc:sldMk cId="3335674805" sldId="347"/>
            <ac:spMk id="31" creationId="{B7AB6F8B-5082-930A-D430-CE8598F38E0C}"/>
          </ac:spMkLst>
        </pc:spChg>
        <pc:spChg chg="mod">
          <ac:chgData name="Glen Jones" userId="e846aaca-4b24-4b13-b0d0-f2308e16b284" providerId="ADAL" clId="{A8529135-9DF2-4177-A82E-D8B4FAACD45B}" dt="2022-07-19T08:55:58.101" v="1314" actId="20577"/>
          <ac:spMkLst>
            <pc:docMk/>
            <pc:sldMk cId="3335674805" sldId="347"/>
            <ac:spMk id="32" creationId="{92341AFB-1728-5A3D-6D42-C512251884AE}"/>
          </ac:spMkLst>
        </pc:spChg>
        <pc:spChg chg="mod">
          <ac:chgData name="Glen Jones" userId="e846aaca-4b24-4b13-b0d0-f2308e16b284" providerId="ADAL" clId="{A8529135-9DF2-4177-A82E-D8B4FAACD45B}" dt="2022-07-19T08:56:00.722" v="1316" actId="20577"/>
          <ac:spMkLst>
            <pc:docMk/>
            <pc:sldMk cId="3335674805" sldId="347"/>
            <ac:spMk id="33" creationId="{428D3DA3-8147-C45B-3810-D742F21B5518}"/>
          </ac:spMkLst>
        </pc:spChg>
        <pc:spChg chg="mod">
          <ac:chgData name="Glen Jones" userId="e846aaca-4b24-4b13-b0d0-f2308e16b284" providerId="ADAL" clId="{A8529135-9DF2-4177-A82E-D8B4FAACD45B}" dt="2022-07-19T08:59:44.355" v="1423" actId="1035"/>
          <ac:spMkLst>
            <pc:docMk/>
            <pc:sldMk cId="3335674805" sldId="347"/>
            <ac:spMk id="35" creationId="{1C146586-BD90-DAA5-6C02-8CD170225EE2}"/>
          </ac:spMkLst>
        </pc:spChg>
        <pc:spChg chg="mod">
          <ac:chgData name="Glen Jones" userId="e846aaca-4b24-4b13-b0d0-f2308e16b284" providerId="ADAL" clId="{A8529135-9DF2-4177-A82E-D8B4FAACD45B}" dt="2022-07-19T08:59:19.466" v="1412" actId="20577"/>
          <ac:spMkLst>
            <pc:docMk/>
            <pc:sldMk cId="3335674805" sldId="347"/>
            <ac:spMk id="36" creationId="{1094DBE4-BA60-A14B-C9F6-FADE7619309D}"/>
          </ac:spMkLst>
        </pc:spChg>
        <pc:spChg chg="mod">
          <ac:chgData name="Glen Jones" userId="e846aaca-4b24-4b13-b0d0-f2308e16b284" providerId="ADAL" clId="{A8529135-9DF2-4177-A82E-D8B4FAACD45B}" dt="2022-07-19T08:59:40.342" v="1418" actId="20577"/>
          <ac:spMkLst>
            <pc:docMk/>
            <pc:sldMk cId="3335674805" sldId="347"/>
            <ac:spMk id="37" creationId="{CCDB45EE-59F1-970D-B759-E56FA6429C3E}"/>
          </ac:spMkLst>
        </pc:spChg>
        <pc:spChg chg="del mod">
          <ac:chgData name="Glen Jones" userId="e846aaca-4b24-4b13-b0d0-f2308e16b284" providerId="ADAL" clId="{A8529135-9DF2-4177-A82E-D8B4FAACD45B}" dt="2022-07-19T08:58:09.280" v="1379"/>
          <ac:spMkLst>
            <pc:docMk/>
            <pc:sldMk cId="3335674805" sldId="347"/>
            <ac:spMk id="39" creationId="{5D8E9496-FECD-F3D4-293D-7981617D1560}"/>
          </ac:spMkLst>
        </pc:spChg>
        <pc:spChg chg="del">
          <ac:chgData name="Glen Jones" userId="e846aaca-4b24-4b13-b0d0-f2308e16b284" providerId="ADAL" clId="{A8529135-9DF2-4177-A82E-D8B4FAACD45B}" dt="2022-07-19T08:58:42.211" v="1391" actId="478"/>
          <ac:spMkLst>
            <pc:docMk/>
            <pc:sldMk cId="3335674805" sldId="347"/>
            <ac:spMk id="40" creationId="{7985BC04-EAB3-F599-417E-3E582B66FC12}"/>
          </ac:spMkLst>
        </pc:spChg>
        <pc:spChg chg="add del mod ord">
          <ac:chgData name="Glen Jones" userId="e846aaca-4b24-4b13-b0d0-f2308e16b284" providerId="ADAL" clId="{A8529135-9DF2-4177-A82E-D8B4FAACD45B}" dt="2022-07-19T08:58:09.271" v="1377" actId="478"/>
          <ac:spMkLst>
            <pc:docMk/>
            <pc:sldMk cId="3335674805" sldId="347"/>
            <ac:spMk id="41" creationId="{146333DD-B8C4-78D6-1F8E-6057A88416F9}"/>
          </ac:spMkLst>
        </pc:spChg>
        <pc:spChg chg="add del mod">
          <ac:chgData name="Glen Jones" userId="e846aaca-4b24-4b13-b0d0-f2308e16b284" providerId="ADAL" clId="{A8529135-9DF2-4177-A82E-D8B4FAACD45B}" dt="2022-07-19T08:58:14.750" v="1381"/>
          <ac:spMkLst>
            <pc:docMk/>
            <pc:sldMk cId="3335674805" sldId="347"/>
            <ac:spMk id="42" creationId="{2CA50591-2F88-7154-7BB9-08A849C3F242}"/>
          </ac:spMkLst>
        </pc:spChg>
        <pc:spChg chg="add del mod">
          <ac:chgData name="Glen Jones" userId="e846aaca-4b24-4b13-b0d0-f2308e16b284" providerId="ADAL" clId="{A8529135-9DF2-4177-A82E-D8B4FAACD45B}" dt="2022-07-19T08:58:25.512" v="1383" actId="478"/>
          <ac:spMkLst>
            <pc:docMk/>
            <pc:sldMk cId="3335674805" sldId="347"/>
            <ac:spMk id="43" creationId="{A321C1A5-FB52-9424-C01A-848C537C9694}"/>
          </ac:spMkLst>
        </pc:spChg>
        <pc:spChg chg="add mod">
          <ac:chgData name="Glen Jones" userId="e846aaca-4b24-4b13-b0d0-f2308e16b284" providerId="ADAL" clId="{A8529135-9DF2-4177-A82E-D8B4FAACD45B}" dt="2022-07-19T09:01:42.820" v="1430" actId="14100"/>
          <ac:spMkLst>
            <pc:docMk/>
            <pc:sldMk cId="3335674805" sldId="347"/>
            <ac:spMk id="47" creationId="{5DC00810-7B69-4A64-3222-0A65386540F2}"/>
          </ac:spMkLst>
        </pc:spChg>
        <pc:spChg chg="add mod">
          <ac:chgData name="Glen Jones" userId="e846aaca-4b24-4b13-b0d0-f2308e16b284" providerId="ADAL" clId="{A8529135-9DF2-4177-A82E-D8B4FAACD45B}" dt="2022-07-19T09:01:16.717" v="1424" actId="1036"/>
          <ac:spMkLst>
            <pc:docMk/>
            <pc:sldMk cId="3335674805" sldId="347"/>
            <ac:spMk id="48" creationId="{19B1E8ED-3DD6-10CE-3CD5-356DA298E8AC}"/>
          </ac:spMkLst>
        </pc:spChg>
        <pc:spChg chg="add mod">
          <ac:chgData name="Glen Jones" userId="e846aaca-4b24-4b13-b0d0-f2308e16b284" providerId="ADAL" clId="{A8529135-9DF2-4177-A82E-D8B4FAACD45B}" dt="2022-07-19T09:01:26.160" v="1426" actId="1036"/>
          <ac:spMkLst>
            <pc:docMk/>
            <pc:sldMk cId="3335674805" sldId="347"/>
            <ac:spMk id="49" creationId="{78E9D6C4-A47A-F33E-3EFA-D359EB9DBEBA}"/>
          </ac:spMkLst>
        </pc:spChg>
        <pc:spChg chg="add mod">
          <ac:chgData name="Glen Jones" userId="e846aaca-4b24-4b13-b0d0-f2308e16b284" providerId="ADAL" clId="{A8529135-9DF2-4177-A82E-D8B4FAACD45B}" dt="2022-07-19T09:01:36.644" v="1428" actId="1076"/>
          <ac:spMkLst>
            <pc:docMk/>
            <pc:sldMk cId="3335674805" sldId="347"/>
            <ac:spMk id="50" creationId="{1FDFC038-F521-E84F-3F7E-E826E06574D8}"/>
          </ac:spMkLst>
        </pc:spChg>
        <pc:spChg chg="add mod">
          <ac:chgData name="Glen Jones" userId="e846aaca-4b24-4b13-b0d0-f2308e16b284" providerId="ADAL" clId="{A8529135-9DF2-4177-A82E-D8B4FAACD45B}" dt="2022-07-19T09:01:48.971" v="1431" actId="1076"/>
          <ac:spMkLst>
            <pc:docMk/>
            <pc:sldMk cId="3335674805" sldId="347"/>
            <ac:spMk id="51" creationId="{F5592B50-3F16-5E3F-540A-A8B49527C968}"/>
          </ac:spMkLst>
        </pc:spChg>
        <pc:spChg chg="add mod">
          <ac:chgData name="Glen Jones" userId="e846aaca-4b24-4b13-b0d0-f2308e16b284" providerId="ADAL" clId="{A8529135-9DF2-4177-A82E-D8B4FAACD45B}" dt="2022-07-19T09:01:59.877" v="1433" actId="1076"/>
          <ac:spMkLst>
            <pc:docMk/>
            <pc:sldMk cId="3335674805" sldId="347"/>
            <ac:spMk id="52" creationId="{4BA15A32-C890-BA41-CC35-702545EAC19A}"/>
          </ac:spMkLst>
        </pc:spChg>
        <pc:spChg chg="add mod">
          <ac:chgData name="Glen Jones" userId="e846aaca-4b24-4b13-b0d0-f2308e16b284" providerId="ADAL" clId="{A8529135-9DF2-4177-A82E-D8B4FAACD45B}" dt="2022-07-19T09:02:11.426" v="1437" actId="1038"/>
          <ac:spMkLst>
            <pc:docMk/>
            <pc:sldMk cId="3335674805" sldId="347"/>
            <ac:spMk id="53" creationId="{7DADC2AF-2F08-E537-2300-2489F9EE7C92}"/>
          </ac:spMkLst>
        </pc:spChg>
        <pc:grpChg chg="del mod">
          <ac:chgData name="Glen Jones" userId="e846aaca-4b24-4b13-b0d0-f2308e16b284" providerId="ADAL" clId="{A8529135-9DF2-4177-A82E-D8B4FAACD45B}" dt="2022-07-19T08:58:54.087" v="1401" actId="478"/>
          <ac:grpSpMkLst>
            <pc:docMk/>
            <pc:sldMk cId="3335674805" sldId="347"/>
            <ac:grpSpMk id="14" creationId="{DEEAB636-3378-C228-FDFC-D9203263B394}"/>
          </ac:grpSpMkLst>
        </pc:grpChg>
        <pc:picChg chg="del">
          <ac:chgData name="Glen Jones" userId="e846aaca-4b24-4b13-b0d0-f2308e16b284" providerId="ADAL" clId="{A8529135-9DF2-4177-A82E-D8B4FAACD45B}" dt="2022-07-19T08:55:22.232" v="1290" actId="478"/>
          <ac:picMkLst>
            <pc:docMk/>
            <pc:sldMk cId="3335674805" sldId="347"/>
            <ac:picMk id="4" creationId="{DEBE74C9-0D80-346C-5F06-A2383F9BEFFF}"/>
          </ac:picMkLst>
        </pc:picChg>
        <pc:picChg chg="add mod ord">
          <ac:chgData name="Glen Jones" userId="e846aaca-4b24-4b13-b0d0-f2308e16b284" providerId="ADAL" clId="{A8529135-9DF2-4177-A82E-D8B4FAACD45B}" dt="2022-07-19T08:57:24.345" v="1351" actId="1076"/>
          <ac:picMkLst>
            <pc:docMk/>
            <pc:sldMk cId="3335674805" sldId="347"/>
            <ac:picMk id="38" creationId="{363C9137-C37E-7AAC-8C6E-D5A79D693F37}"/>
          </ac:picMkLst>
        </pc:picChg>
        <pc:picChg chg="add mod">
          <ac:chgData name="Glen Jones" userId="e846aaca-4b24-4b13-b0d0-f2308e16b284" providerId="ADAL" clId="{A8529135-9DF2-4177-A82E-D8B4FAACD45B}" dt="2022-07-19T09:03:35.734" v="1455"/>
          <ac:picMkLst>
            <pc:docMk/>
            <pc:sldMk cId="3335674805" sldId="347"/>
            <ac:picMk id="54" creationId="{25788904-EE9C-DA9B-7F1C-6FD3ADA235CC}"/>
          </ac:picMkLst>
        </pc:picChg>
      </pc:sldChg>
      <pc:sldChg chg="addSp delSp modSp del mod">
        <pc:chgData name="Glen Jones" userId="e846aaca-4b24-4b13-b0d0-f2308e16b284" providerId="ADAL" clId="{A8529135-9DF2-4177-A82E-D8B4FAACD45B}" dt="2022-07-19T08:56:44.941" v="1341" actId="47"/>
        <pc:sldMkLst>
          <pc:docMk/>
          <pc:sldMk cId="634383526" sldId="348"/>
        </pc:sldMkLst>
        <pc:picChg chg="del">
          <ac:chgData name="Glen Jones" userId="e846aaca-4b24-4b13-b0d0-f2308e16b284" providerId="ADAL" clId="{A8529135-9DF2-4177-A82E-D8B4FAACD45B}" dt="2022-07-19T08:55:24.102" v="1291" actId="478"/>
          <ac:picMkLst>
            <pc:docMk/>
            <pc:sldMk cId="634383526" sldId="348"/>
            <ac:picMk id="4" creationId="{DEBE74C9-0D80-346C-5F06-A2383F9BEFFF}"/>
          </ac:picMkLst>
        </pc:picChg>
        <pc:picChg chg="add mod ord">
          <ac:chgData name="Glen Jones" userId="e846aaca-4b24-4b13-b0d0-f2308e16b284" providerId="ADAL" clId="{A8529135-9DF2-4177-A82E-D8B4FAACD45B}" dt="2022-07-19T08:55:29.737" v="1300" actId="167"/>
          <ac:picMkLst>
            <pc:docMk/>
            <pc:sldMk cId="634383526" sldId="348"/>
            <ac:picMk id="9" creationId="{20E40269-A979-4C54-AFFD-592AC91ECB1E}"/>
          </ac:picMkLst>
        </pc:picChg>
      </pc:sldChg>
      <pc:sldChg chg="addSp modSp add mod modAnim">
        <pc:chgData name="Glen Jones" userId="e846aaca-4b24-4b13-b0d0-f2308e16b284" providerId="ADAL" clId="{A8529135-9DF2-4177-A82E-D8B4FAACD45B}" dt="2022-07-19T09:03:33.644" v="1454" actId="1076"/>
        <pc:sldMkLst>
          <pc:docMk/>
          <pc:sldMk cId="2693654492" sldId="348"/>
        </pc:sldMkLst>
        <pc:picChg chg="add mod">
          <ac:chgData name="Glen Jones" userId="e846aaca-4b24-4b13-b0d0-f2308e16b284" providerId="ADAL" clId="{A8529135-9DF2-4177-A82E-D8B4FAACD45B}" dt="2022-07-19T09:03:33.644" v="1454" actId="1076"/>
          <ac:picMkLst>
            <pc:docMk/>
            <pc:sldMk cId="2693654492" sldId="348"/>
            <ac:picMk id="41" creationId="{FF6B681B-C2EC-0036-F483-08711481164F}"/>
          </ac:picMkLst>
        </pc:picChg>
      </pc:sldChg>
      <pc:sldChg chg="add del">
        <pc:chgData name="Glen Jones" userId="e846aaca-4b24-4b13-b0d0-f2308e16b284" providerId="ADAL" clId="{A8529135-9DF2-4177-A82E-D8B4FAACD45B}" dt="2022-07-19T08:55:34.691" v="1302"/>
        <pc:sldMkLst>
          <pc:docMk/>
          <pc:sldMk cId="851245110" sldId="349"/>
        </pc:sldMkLst>
      </pc:sldChg>
      <pc:sldChg chg="modSp add mod">
        <pc:chgData name="Glen Jones" userId="e846aaca-4b24-4b13-b0d0-f2308e16b284" providerId="ADAL" clId="{A8529135-9DF2-4177-A82E-D8B4FAACD45B}" dt="2022-07-19T09:08:19.107" v="1611" actId="115"/>
        <pc:sldMkLst>
          <pc:docMk/>
          <pc:sldMk cId="1689192634" sldId="349"/>
        </pc:sldMkLst>
        <pc:spChg chg="mod">
          <ac:chgData name="Glen Jones" userId="e846aaca-4b24-4b13-b0d0-f2308e16b284" providerId="ADAL" clId="{A8529135-9DF2-4177-A82E-D8B4FAACD45B}" dt="2022-07-19T09:07:35.098" v="1531" actId="14100"/>
          <ac:spMkLst>
            <pc:docMk/>
            <pc:sldMk cId="1689192634" sldId="349"/>
            <ac:spMk id="3" creationId="{FA79B487-2B39-D1FB-C619-7086E17203C8}"/>
          </ac:spMkLst>
        </pc:spChg>
        <pc:spChg chg="mod">
          <ac:chgData name="Glen Jones" userId="e846aaca-4b24-4b13-b0d0-f2308e16b284" providerId="ADAL" clId="{A8529135-9DF2-4177-A82E-D8B4FAACD45B}" dt="2022-07-19T09:08:19.107" v="1611" actId="115"/>
          <ac:spMkLst>
            <pc:docMk/>
            <pc:sldMk cId="1689192634" sldId="349"/>
            <ac:spMk id="8" creationId="{6D549731-BCFB-36A0-20EE-01EA1E12258D}"/>
          </ac:spMkLst>
        </pc:spChg>
        <pc:spChg chg="mod">
          <ac:chgData name="Glen Jones" userId="e846aaca-4b24-4b13-b0d0-f2308e16b284" providerId="ADAL" clId="{A8529135-9DF2-4177-A82E-D8B4FAACD45B}" dt="2022-07-19T09:07:39.402" v="1532" actId="1076"/>
          <ac:spMkLst>
            <pc:docMk/>
            <pc:sldMk cId="1689192634" sldId="349"/>
            <ac:spMk id="16" creationId="{0FE7A653-4ED8-B37C-3E18-3704C0AA5F21}"/>
          </ac:spMkLst>
        </pc:spChg>
        <pc:spChg chg="mod">
          <ac:chgData name="Glen Jones" userId="e846aaca-4b24-4b13-b0d0-f2308e16b284" providerId="ADAL" clId="{A8529135-9DF2-4177-A82E-D8B4FAACD45B}" dt="2022-07-19T09:07:39.402" v="1532" actId="1076"/>
          <ac:spMkLst>
            <pc:docMk/>
            <pc:sldMk cId="1689192634" sldId="349"/>
            <ac:spMk id="17" creationId="{EABFA501-86CD-E2E7-3D0D-9C5AFF67FE42}"/>
          </ac:spMkLst>
        </pc:spChg>
        <pc:spChg chg="mod">
          <ac:chgData name="Glen Jones" userId="e846aaca-4b24-4b13-b0d0-f2308e16b284" providerId="ADAL" clId="{A8529135-9DF2-4177-A82E-D8B4FAACD45B}" dt="2022-07-19T09:07:39.402" v="1532" actId="1076"/>
          <ac:spMkLst>
            <pc:docMk/>
            <pc:sldMk cId="1689192634" sldId="349"/>
            <ac:spMk id="18" creationId="{FC6242E5-13CC-5E55-E90C-C32E7BAFEAFB}"/>
          </ac:spMkLst>
        </pc:spChg>
        <pc:spChg chg="mod">
          <ac:chgData name="Glen Jones" userId="e846aaca-4b24-4b13-b0d0-f2308e16b284" providerId="ADAL" clId="{A8529135-9DF2-4177-A82E-D8B4FAACD45B}" dt="2022-07-19T09:07:39.402" v="1532" actId="1076"/>
          <ac:spMkLst>
            <pc:docMk/>
            <pc:sldMk cId="1689192634" sldId="349"/>
            <ac:spMk id="30" creationId="{01CE0B5B-C9F8-6AD3-6CC6-F6D3E8DA3367}"/>
          </ac:spMkLst>
        </pc:spChg>
      </pc:sldChg>
      <pc:sldChg chg="add del">
        <pc:chgData name="Glen Jones" userId="e846aaca-4b24-4b13-b0d0-f2308e16b284" providerId="ADAL" clId="{A8529135-9DF2-4177-A82E-D8B4FAACD45B}" dt="2022-07-19T08:55:34.691" v="1302"/>
        <pc:sldMkLst>
          <pc:docMk/>
          <pc:sldMk cId="1446530165" sldId="350"/>
        </pc:sldMkLst>
      </pc:sldChg>
      <pc:sldChg chg="modSp add mod">
        <pc:chgData name="Glen Jones" userId="e846aaca-4b24-4b13-b0d0-f2308e16b284" providerId="ADAL" clId="{A8529135-9DF2-4177-A82E-D8B4FAACD45B}" dt="2022-07-19T09:11:13.388" v="1675" actId="20577"/>
        <pc:sldMkLst>
          <pc:docMk/>
          <pc:sldMk cId="2642803415" sldId="350"/>
        </pc:sldMkLst>
        <pc:spChg chg="mod">
          <ac:chgData name="Glen Jones" userId="e846aaca-4b24-4b13-b0d0-f2308e16b284" providerId="ADAL" clId="{A8529135-9DF2-4177-A82E-D8B4FAACD45B}" dt="2022-07-19T09:10:35.539" v="1659" actId="14100"/>
          <ac:spMkLst>
            <pc:docMk/>
            <pc:sldMk cId="2642803415" sldId="350"/>
            <ac:spMk id="3" creationId="{FA79B487-2B39-D1FB-C619-7086E17203C8}"/>
          </ac:spMkLst>
        </pc:spChg>
        <pc:spChg chg="mod">
          <ac:chgData name="Glen Jones" userId="e846aaca-4b24-4b13-b0d0-f2308e16b284" providerId="ADAL" clId="{A8529135-9DF2-4177-A82E-D8B4FAACD45B}" dt="2022-07-19T09:11:13.388" v="1675" actId="20577"/>
          <ac:spMkLst>
            <pc:docMk/>
            <pc:sldMk cId="2642803415" sldId="350"/>
            <ac:spMk id="8" creationId="{6D549731-BCFB-36A0-20EE-01EA1E12258D}"/>
          </ac:spMkLst>
        </pc:spChg>
        <pc:spChg chg="mod">
          <ac:chgData name="Glen Jones" userId="e846aaca-4b24-4b13-b0d0-f2308e16b284" providerId="ADAL" clId="{A8529135-9DF2-4177-A82E-D8B4FAACD45B}" dt="2022-07-19T09:10:42.650" v="1660" actId="1076"/>
          <ac:spMkLst>
            <pc:docMk/>
            <pc:sldMk cId="2642803415" sldId="350"/>
            <ac:spMk id="16" creationId="{0FE7A653-4ED8-B37C-3E18-3704C0AA5F21}"/>
          </ac:spMkLst>
        </pc:spChg>
        <pc:spChg chg="mod">
          <ac:chgData name="Glen Jones" userId="e846aaca-4b24-4b13-b0d0-f2308e16b284" providerId="ADAL" clId="{A8529135-9DF2-4177-A82E-D8B4FAACD45B}" dt="2022-07-19T09:10:42.650" v="1660" actId="1076"/>
          <ac:spMkLst>
            <pc:docMk/>
            <pc:sldMk cId="2642803415" sldId="350"/>
            <ac:spMk id="17" creationId="{EABFA501-86CD-E2E7-3D0D-9C5AFF67FE42}"/>
          </ac:spMkLst>
        </pc:spChg>
        <pc:spChg chg="mod">
          <ac:chgData name="Glen Jones" userId="e846aaca-4b24-4b13-b0d0-f2308e16b284" providerId="ADAL" clId="{A8529135-9DF2-4177-A82E-D8B4FAACD45B}" dt="2022-07-19T09:10:42.650" v="1660" actId="1076"/>
          <ac:spMkLst>
            <pc:docMk/>
            <pc:sldMk cId="2642803415" sldId="350"/>
            <ac:spMk id="18" creationId="{FC6242E5-13CC-5E55-E90C-C32E7BAFEAFB}"/>
          </ac:spMkLst>
        </pc:spChg>
        <pc:spChg chg="mod">
          <ac:chgData name="Glen Jones" userId="e846aaca-4b24-4b13-b0d0-f2308e16b284" providerId="ADAL" clId="{A8529135-9DF2-4177-A82E-D8B4FAACD45B}" dt="2022-07-19T09:10:42.650" v="1660" actId="1076"/>
          <ac:spMkLst>
            <pc:docMk/>
            <pc:sldMk cId="2642803415" sldId="350"/>
            <ac:spMk id="30" creationId="{01CE0B5B-C9F8-6AD3-6CC6-F6D3E8DA3367}"/>
          </ac:spMkLst>
        </pc:spChg>
      </pc:sldChg>
    </pc:docChg>
  </pc:docChgLst>
  <pc:docChgLst>
    <pc:chgData name="Glen Jones" userId="e846aaca-4b24-4b13-b0d0-f2308e16b284" providerId="ADAL" clId="{938A6D4D-0A50-4A37-9BFA-5036169741CA}"/>
    <pc:docChg chg="custSel addSld delSld modSld sldOrd">
      <pc:chgData name="Glen Jones" userId="e846aaca-4b24-4b13-b0d0-f2308e16b284" providerId="ADAL" clId="{938A6D4D-0A50-4A37-9BFA-5036169741CA}" dt="2022-07-18T12:20:13.415" v="471" actId="47"/>
      <pc:docMkLst>
        <pc:docMk/>
      </pc:docMkLst>
      <pc:sldChg chg="del">
        <pc:chgData name="Glen Jones" userId="e846aaca-4b24-4b13-b0d0-f2308e16b284" providerId="ADAL" clId="{938A6D4D-0A50-4A37-9BFA-5036169741CA}" dt="2022-07-18T10:44:49.739" v="19" actId="47"/>
        <pc:sldMkLst>
          <pc:docMk/>
          <pc:sldMk cId="1832379782" sldId="259"/>
        </pc:sldMkLst>
      </pc:sldChg>
      <pc:sldChg chg="del">
        <pc:chgData name="Glen Jones" userId="e846aaca-4b24-4b13-b0d0-f2308e16b284" providerId="ADAL" clId="{938A6D4D-0A50-4A37-9BFA-5036169741CA}" dt="2022-07-18T10:57:40.655" v="208" actId="47"/>
        <pc:sldMkLst>
          <pc:docMk/>
          <pc:sldMk cId="0" sldId="269"/>
        </pc:sldMkLst>
      </pc:sldChg>
      <pc:sldChg chg="del">
        <pc:chgData name="Glen Jones" userId="e846aaca-4b24-4b13-b0d0-f2308e16b284" providerId="ADAL" clId="{938A6D4D-0A50-4A37-9BFA-5036169741CA}" dt="2022-07-18T10:44:46.773" v="17" actId="47"/>
        <pc:sldMkLst>
          <pc:docMk/>
          <pc:sldMk cId="0" sldId="270"/>
        </pc:sldMkLst>
      </pc:sldChg>
      <pc:sldChg chg="addSp delSp modSp mod modAnim">
        <pc:chgData name="Glen Jones" userId="e846aaca-4b24-4b13-b0d0-f2308e16b284" providerId="ADAL" clId="{938A6D4D-0A50-4A37-9BFA-5036169741CA}" dt="2022-07-18T10:44:22.129" v="16"/>
        <pc:sldMkLst>
          <pc:docMk/>
          <pc:sldMk cId="4010327805" sldId="274"/>
        </pc:sldMkLst>
        <pc:picChg chg="del">
          <ac:chgData name="Glen Jones" userId="e846aaca-4b24-4b13-b0d0-f2308e16b284" providerId="ADAL" clId="{938A6D4D-0A50-4A37-9BFA-5036169741CA}" dt="2022-07-18T10:43:57.647" v="1" actId="478"/>
          <ac:picMkLst>
            <pc:docMk/>
            <pc:sldMk cId="4010327805" sldId="274"/>
            <ac:picMk id="4" creationId="{A0FD4FB1-EFE4-E075-879C-4B3F8A49496D}"/>
          </ac:picMkLst>
        </pc:picChg>
        <pc:picChg chg="del">
          <ac:chgData name="Glen Jones" userId="e846aaca-4b24-4b13-b0d0-f2308e16b284" providerId="ADAL" clId="{938A6D4D-0A50-4A37-9BFA-5036169741CA}" dt="2022-07-18T10:43:58.343" v="2" actId="478"/>
          <ac:picMkLst>
            <pc:docMk/>
            <pc:sldMk cId="4010327805" sldId="274"/>
            <ac:picMk id="5" creationId="{4B7F324D-8E02-2F0B-196F-53C28F572239}"/>
          </ac:picMkLst>
        </pc:picChg>
        <pc:picChg chg="del">
          <ac:chgData name="Glen Jones" userId="e846aaca-4b24-4b13-b0d0-f2308e16b284" providerId="ADAL" clId="{938A6D4D-0A50-4A37-9BFA-5036169741CA}" dt="2022-07-18T10:43:56.608" v="0" actId="478"/>
          <ac:picMkLst>
            <pc:docMk/>
            <pc:sldMk cId="4010327805" sldId="274"/>
            <ac:picMk id="6" creationId="{DC0ED71E-5865-9DFE-7586-EBB2F71F8FC9}"/>
          </ac:picMkLst>
        </pc:picChg>
        <pc:picChg chg="add mod ord">
          <ac:chgData name="Glen Jones" userId="e846aaca-4b24-4b13-b0d0-f2308e16b284" providerId="ADAL" clId="{938A6D4D-0A50-4A37-9BFA-5036169741CA}" dt="2022-07-18T10:44:03.599" v="4" actId="167"/>
          <ac:picMkLst>
            <pc:docMk/>
            <pc:sldMk cId="4010327805" sldId="274"/>
            <ac:picMk id="7" creationId="{7D33E182-A991-96A9-B999-51F038AD8457}"/>
          </ac:picMkLst>
        </pc:picChg>
        <pc:picChg chg="add mod">
          <ac:chgData name="Glen Jones" userId="e846aaca-4b24-4b13-b0d0-f2308e16b284" providerId="ADAL" clId="{938A6D4D-0A50-4A37-9BFA-5036169741CA}" dt="2022-07-18T10:43:59.362" v="3"/>
          <ac:picMkLst>
            <pc:docMk/>
            <pc:sldMk cId="4010327805" sldId="274"/>
            <ac:picMk id="8" creationId="{8BFF819C-9154-11B9-355C-E3134EEFD973}"/>
          </ac:picMkLst>
        </pc:picChg>
        <pc:picChg chg="add mod">
          <ac:chgData name="Glen Jones" userId="e846aaca-4b24-4b13-b0d0-f2308e16b284" providerId="ADAL" clId="{938A6D4D-0A50-4A37-9BFA-5036169741CA}" dt="2022-07-18T10:43:59.362" v="3"/>
          <ac:picMkLst>
            <pc:docMk/>
            <pc:sldMk cId="4010327805" sldId="274"/>
            <ac:picMk id="9" creationId="{18301B86-2DBD-8C3D-7346-01599E9AD2B0}"/>
          </ac:picMkLst>
        </pc:picChg>
        <pc:picChg chg="add mod">
          <ac:chgData name="Glen Jones" userId="e846aaca-4b24-4b13-b0d0-f2308e16b284" providerId="ADAL" clId="{938A6D4D-0A50-4A37-9BFA-5036169741CA}" dt="2022-07-18T10:43:59.362" v="3"/>
          <ac:picMkLst>
            <pc:docMk/>
            <pc:sldMk cId="4010327805" sldId="274"/>
            <ac:picMk id="10" creationId="{A4C48AFD-EF63-A76F-F1DA-D32225C8E1DB}"/>
          </ac:picMkLst>
        </pc:picChg>
      </pc:sldChg>
      <pc:sldChg chg="del">
        <pc:chgData name="Glen Jones" userId="e846aaca-4b24-4b13-b0d0-f2308e16b284" providerId="ADAL" clId="{938A6D4D-0A50-4A37-9BFA-5036169741CA}" dt="2022-07-18T10:44:47.854" v="18" actId="47"/>
        <pc:sldMkLst>
          <pc:docMk/>
          <pc:sldMk cId="2425069664" sldId="278"/>
        </pc:sldMkLst>
      </pc:sldChg>
      <pc:sldChg chg="del">
        <pc:chgData name="Glen Jones" userId="e846aaca-4b24-4b13-b0d0-f2308e16b284" providerId="ADAL" clId="{938A6D4D-0A50-4A37-9BFA-5036169741CA}" dt="2022-07-18T10:57:40.655" v="208" actId="47"/>
        <pc:sldMkLst>
          <pc:docMk/>
          <pc:sldMk cId="2596669970" sldId="279"/>
        </pc:sldMkLst>
      </pc:sldChg>
      <pc:sldChg chg="del">
        <pc:chgData name="Glen Jones" userId="e846aaca-4b24-4b13-b0d0-f2308e16b284" providerId="ADAL" clId="{938A6D4D-0A50-4A37-9BFA-5036169741CA}" dt="2022-07-18T10:57:40.655" v="208" actId="47"/>
        <pc:sldMkLst>
          <pc:docMk/>
          <pc:sldMk cId="2296262912" sldId="280"/>
        </pc:sldMkLst>
      </pc:sldChg>
      <pc:sldChg chg="del">
        <pc:chgData name="Glen Jones" userId="e846aaca-4b24-4b13-b0d0-f2308e16b284" providerId="ADAL" clId="{938A6D4D-0A50-4A37-9BFA-5036169741CA}" dt="2022-07-18T10:57:40.655" v="208" actId="47"/>
        <pc:sldMkLst>
          <pc:docMk/>
          <pc:sldMk cId="2454408207" sldId="281"/>
        </pc:sldMkLst>
      </pc:sldChg>
      <pc:sldChg chg="del">
        <pc:chgData name="Glen Jones" userId="e846aaca-4b24-4b13-b0d0-f2308e16b284" providerId="ADAL" clId="{938A6D4D-0A50-4A37-9BFA-5036169741CA}" dt="2022-07-18T10:57:40.655" v="208" actId="47"/>
        <pc:sldMkLst>
          <pc:docMk/>
          <pc:sldMk cId="2866529963" sldId="282"/>
        </pc:sldMkLst>
      </pc:sldChg>
      <pc:sldChg chg="del">
        <pc:chgData name="Glen Jones" userId="e846aaca-4b24-4b13-b0d0-f2308e16b284" providerId="ADAL" clId="{938A6D4D-0A50-4A37-9BFA-5036169741CA}" dt="2022-07-18T10:57:40.655" v="208" actId="47"/>
        <pc:sldMkLst>
          <pc:docMk/>
          <pc:sldMk cId="2195136812" sldId="283"/>
        </pc:sldMkLst>
      </pc:sldChg>
      <pc:sldChg chg="ord">
        <pc:chgData name="Glen Jones" userId="e846aaca-4b24-4b13-b0d0-f2308e16b284" providerId="ADAL" clId="{938A6D4D-0A50-4A37-9BFA-5036169741CA}" dt="2022-07-18T10:58:40.978" v="298"/>
        <pc:sldMkLst>
          <pc:docMk/>
          <pc:sldMk cId="3127948760" sldId="301"/>
        </pc:sldMkLst>
      </pc:sldChg>
      <pc:sldChg chg="modSp new del mod">
        <pc:chgData name="Glen Jones" userId="e846aaca-4b24-4b13-b0d0-f2308e16b284" providerId="ADAL" clId="{938A6D4D-0A50-4A37-9BFA-5036169741CA}" dt="2022-07-18T12:20:13.415" v="471" actId="47"/>
        <pc:sldMkLst>
          <pc:docMk/>
          <pc:sldMk cId="475144836" sldId="335"/>
        </pc:sldMkLst>
        <pc:spChg chg="mod">
          <ac:chgData name="Glen Jones" userId="e846aaca-4b24-4b13-b0d0-f2308e16b284" providerId="ADAL" clId="{938A6D4D-0A50-4A37-9BFA-5036169741CA}" dt="2022-07-18T10:57:57.665" v="222" actId="20577"/>
          <ac:spMkLst>
            <pc:docMk/>
            <pc:sldMk cId="475144836" sldId="335"/>
            <ac:spMk id="2" creationId="{010C84AA-8FF1-082D-EF0C-3505D6C4F942}"/>
          </ac:spMkLst>
        </pc:spChg>
        <pc:spChg chg="mod">
          <ac:chgData name="Glen Jones" userId="e846aaca-4b24-4b13-b0d0-f2308e16b284" providerId="ADAL" clId="{938A6D4D-0A50-4A37-9BFA-5036169741CA}" dt="2022-07-18T12:19:45.973" v="452" actId="21"/>
          <ac:spMkLst>
            <pc:docMk/>
            <pc:sldMk cId="475144836" sldId="335"/>
            <ac:spMk id="3" creationId="{224692B7-BB6A-5A85-A9F0-2B63F4CA83E8}"/>
          </ac:spMkLst>
        </pc:spChg>
      </pc:sldChg>
      <pc:sldChg chg="addSp modSp new del mod">
        <pc:chgData name="Glen Jones" userId="e846aaca-4b24-4b13-b0d0-f2308e16b284" providerId="ADAL" clId="{938A6D4D-0A50-4A37-9BFA-5036169741CA}" dt="2022-07-18T12:20:13.415" v="471" actId="47"/>
        <pc:sldMkLst>
          <pc:docMk/>
          <pc:sldMk cId="1800808246" sldId="336"/>
        </pc:sldMkLst>
        <pc:spChg chg="mod">
          <ac:chgData name="Glen Jones" userId="e846aaca-4b24-4b13-b0d0-f2308e16b284" providerId="ADAL" clId="{938A6D4D-0A50-4A37-9BFA-5036169741CA}" dt="2022-07-18T10:57:15.695" v="191" actId="20577"/>
          <ac:spMkLst>
            <pc:docMk/>
            <pc:sldMk cId="1800808246" sldId="336"/>
            <ac:spMk id="2" creationId="{4FD37CB5-1F60-CE52-2603-EFE461622F01}"/>
          </ac:spMkLst>
        </pc:spChg>
        <pc:spChg chg="add">
          <ac:chgData name="Glen Jones" userId="e846aaca-4b24-4b13-b0d0-f2308e16b284" providerId="ADAL" clId="{938A6D4D-0A50-4A37-9BFA-5036169741CA}" dt="2022-07-18T10:57:21.602" v="192" actId="22"/>
          <ac:spMkLst>
            <pc:docMk/>
            <pc:sldMk cId="1800808246" sldId="336"/>
            <ac:spMk id="5" creationId="{61430C76-36DF-1322-59DF-7A4FD0D03833}"/>
          </ac:spMkLst>
        </pc:spChg>
      </pc:sldChg>
      <pc:sldChg chg="modSp add del mod">
        <pc:chgData name="Glen Jones" userId="e846aaca-4b24-4b13-b0d0-f2308e16b284" providerId="ADAL" clId="{938A6D4D-0A50-4A37-9BFA-5036169741CA}" dt="2022-07-18T12:20:13.415" v="471" actId="47"/>
        <pc:sldMkLst>
          <pc:docMk/>
          <pc:sldMk cId="1609862480" sldId="337"/>
        </pc:sldMkLst>
        <pc:spChg chg="mod">
          <ac:chgData name="Glen Jones" userId="e846aaca-4b24-4b13-b0d0-f2308e16b284" providerId="ADAL" clId="{938A6D4D-0A50-4A37-9BFA-5036169741CA}" dt="2022-07-18T10:58:27.289" v="294" actId="20577"/>
          <ac:spMkLst>
            <pc:docMk/>
            <pc:sldMk cId="1609862480" sldId="337"/>
            <ac:spMk id="2" creationId="{010C84AA-8FF1-082D-EF0C-3505D6C4F942}"/>
          </ac:spMkLst>
        </pc:spChg>
        <pc:spChg chg="mod">
          <ac:chgData name="Glen Jones" userId="e846aaca-4b24-4b13-b0d0-f2308e16b284" providerId="ADAL" clId="{938A6D4D-0A50-4A37-9BFA-5036169741CA}" dt="2022-07-18T10:58:16.570" v="273" actId="20577"/>
          <ac:spMkLst>
            <pc:docMk/>
            <pc:sldMk cId="1609862480" sldId="337"/>
            <ac:spMk id="3" creationId="{224692B7-BB6A-5A85-A9F0-2B63F4CA83E8}"/>
          </ac:spMkLst>
        </pc:spChg>
      </pc:sldChg>
      <pc:sldChg chg="modSp new mod">
        <pc:chgData name="Glen Jones" userId="e846aaca-4b24-4b13-b0d0-f2308e16b284" providerId="ADAL" clId="{938A6D4D-0A50-4A37-9BFA-5036169741CA}" dt="2022-07-18T10:57:32.712" v="207" actId="20577"/>
        <pc:sldMkLst>
          <pc:docMk/>
          <pc:sldMk cId="2161820280" sldId="338"/>
        </pc:sldMkLst>
        <pc:spChg chg="mod">
          <ac:chgData name="Glen Jones" userId="e846aaca-4b24-4b13-b0d0-f2308e16b284" providerId="ADAL" clId="{938A6D4D-0A50-4A37-9BFA-5036169741CA}" dt="2022-07-18T10:57:32.712" v="207" actId="20577"/>
          <ac:spMkLst>
            <pc:docMk/>
            <pc:sldMk cId="2161820280" sldId="338"/>
            <ac:spMk id="2" creationId="{7B904CB9-4FF3-5C45-8AC7-C92B546EF0F0}"/>
          </ac:spMkLst>
        </pc:spChg>
      </pc:sldChg>
      <pc:sldChg chg="modSp new mod">
        <pc:chgData name="Glen Jones" userId="e846aaca-4b24-4b13-b0d0-f2308e16b284" providerId="ADAL" clId="{938A6D4D-0A50-4A37-9BFA-5036169741CA}" dt="2022-07-18T12:20:01.761" v="470" actId="20577"/>
        <pc:sldMkLst>
          <pc:docMk/>
          <pc:sldMk cId="1018402032" sldId="339"/>
        </pc:sldMkLst>
        <pc:spChg chg="mod">
          <ac:chgData name="Glen Jones" userId="e846aaca-4b24-4b13-b0d0-f2308e16b284" providerId="ADAL" clId="{938A6D4D-0A50-4A37-9BFA-5036169741CA}" dt="2022-07-18T11:06:36.086" v="376" actId="6549"/>
          <ac:spMkLst>
            <pc:docMk/>
            <pc:sldMk cId="1018402032" sldId="339"/>
            <ac:spMk id="2" creationId="{6EC5BC30-AA13-C1AA-9BF6-E094E77296EC}"/>
          </ac:spMkLst>
        </pc:spChg>
        <pc:spChg chg="mod">
          <ac:chgData name="Glen Jones" userId="e846aaca-4b24-4b13-b0d0-f2308e16b284" providerId="ADAL" clId="{938A6D4D-0A50-4A37-9BFA-5036169741CA}" dt="2022-07-18T12:20:01.761" v="470" actId="20577"/>
          <ac:spMkLst>
            <pc:docMk/>
            <pc:sldMk cId="1018402032" sldId="339"/>
            <ac:spMk id="3" creationId="{14EED1C9-DA74-6DBB-C2A1-330318EA08AD}"/>
          </ac:spMkLst>
        </pc:spChg>
      </pc:sldChg>
      <pc:sldMasterChg chg="delSldLayout">
        <pc:chgData name="Glen Jones" userId="e846aaca-4b24-4b13-b0d0-f2308e16b284" providerId="ADAL" clId="{938A6D4D-0A50-4A37-9BFA-5036169741CA}" dt="2022-07-18T10:57:40.655" v="208" actId="47"/>
        <pc:sldMasterMkLst>
          <pc:docMk/>
          <pc:sldMasterMk cId="451012602" sldId="2147483648"/>
        </pc:sldMasterMkLst>
        <pc:sldLayoutChg chg="del">
          <pc:chgData name="Glen Jones" userId="e846aaca-4b24-4b13-b0d0-f2308e16b284" providerId="ADAL" clId="{938A6D4D-0A50-4A37-9BFA-5036169741CA}" dt="2022-07-18T10:57:40.655" v="208" actId="47"/>
          <pc:sldLayoutMkLst>
            <pc:docMk/>
            <pc:sldMasterMk cId="451012602" sldId="2147483648"/>
            <pc:sldLayoutMk cId="2342060921" sldId="2147483660"/>
          </pc:sldLayoutMkLst>
        </pc:sldLayoutChg>
      </pc:sldMasterChg>
    </pc:docChg>
  </pc:docChgLst>
  <pc:docChgLst>
    <pc:chgData name="Glen Jones" userId="e846aaca-4b24-4b13-b0d0-f2308e16b284" providerId="ADAL" clId="{61E3F294-DD37-430A-8C94-7E204446918E}"/>
    <pc:docChg chg="custSel modSld">
      <pc:chgData name="Glen Jones" userId="e846aaca-4b24-4b13-b0d0-f2308e16b284" providerId="ADAL" clId="{61E3F294-DD37-430A-8C94-7E204446918E}" dt="2022-06-29T12:09:45.428" v="27" actId="14100"/>
      <pc:docMkLst>
        <pc:docMk/>
      </pc:docMkLst>
      <pc:sldChg chg="modSp mod">
        <pc:chgData name="Glen Jones" userId="e846aaca-4b24-4b13-b0d0-f2308e16b284" providerId="ADAL" clId="{61E3F294-DD37-430A-8C94-7E204446918E}" dt="2022-06-29T12:09:45.428" v="27" actId="14100"/>
        <pc:sldMkLst>
          <pc:docMk/>
          <pc:sldMk cId="4010327805" sldId="274"/>
        </pc:sldMkLst>
        <pc:spChg chg="mod">
          <ac:chgData name="Glen Jones" userId="e846aaca-4b24-4b13-b0d0-f2308e16b284" providerId="ADAL" clId="{61E3F294-DD37-430A-8C94-7E204446918E}" dt="2022-06-29T12:09:45.428" v="27" actId="14100"/>
          <ac:spMkLst>
            <pc:docMk/>
            <pc:sldMk cId="4010327805" sldId="274"/>
            <ac:spMk id="2" creationId="{702E7211-B3C0-8C62-17A1-5F712D739FBA}"/>
          </ac:spMkLst>
        </pc:spChg>
      </pc:sldChg>
    </pc:docChg>
  </pc:docChgLst>
  <pc:docChgLst>
    <pc:chgData name="Glen Jones" userId="e846aaca-4b24-4b13-b0d0-f2308e16b284" providerId="ADAL" clId="{5773E9FC-DCAC-45CD-981C-7C783D92F653}"/>
    <pc:docChg chg="undo custSel addSld delSld modSld">
      <pc:chgData name="Glen Jones" userId="e846aaca-4b24-4b13-b0d0-f2308e16b284" providerId="ADAL" clId="{5773E9FC-DCAC-45CD-981C-7C783D92F653}" dt="2022-07-21T12:46:20.665" v="936" actId="20577"/>
      <pc:docMkLst>
        <pc:docMk/>
      </pc:docMkLst>
      <pc:sldChg chg="modSp mod">
        <pc:chgData name="Glen Jones" userId="e846aaca-4b24-4b13-b0d0-f2308e16b284" providerId="ADAL" clId="{5773E9FC-DCAC-45CD-981C-7C783D92F653}" dt="2022-07-21T12:04:20.165" v="14" actId="20577"/>
        <pc:sldMkLst>
          <pc:docMk/>
          <pc:sldMk cId="4010327805" sldId="274"/>
        </pc:sldMkLst>
        <pc:spChg chg="mod">
          <ac:chgData name="Glen Jones" userId="e846aaca-4b24-4b13-b0d0-f2308e16b284" providerId="ADAL" clId="{5773E9FC-DCAC-45CD-981C-7C783D92F653}" dt="2022-07-21T12:04:20.165" v="14" actId="20577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">
        <pc:chgData name="Glen Jones" userId="e846aaca-4b24-4b13-b0d0-f2308e16b284" providerId="ADAL" clId="{5773E9FC-DCAC-45CD-981C-7C783D92F653}" dt="2022-07-21T12:46:20.665" v="936" actId="20577"/>
        <pc:sldMkLst>
          <pc:docMk/>
          <pc:sldMk cId="0" sldId="277"/>
        </pc:sldMkLst>
        <pc:spChg chg="mod">
          <ac:chgData name="Glen Jones" userId="e846aaca-4b24-4b13-b0d0-f2308e16b284" providerId="ADAL" clId="{5773E9FC-DCAC-45CD-981C-7C783D92F653}" dt="2022-07-21T12:46:11.274" v="932" actId="20577"/>
          <ac:spMkLst>
            <pc:docMk/>
            <pc:sldMk cId="0" sldId="277"/>
            <ac:spMk id="3" creationId="{14A98FF5-4F3C-D9B6-7AF1-1894F0939983}"/>
          </ac:spMkLst>
        </pc:spChg>
        <pc:spChg chg="mod">
          <ac:chgData name="Glen Jones" userId="e846aaca-4b24-4b13-b0d0-f2308e16b284" providerId="ADAL" clId="{5773E9FC-DCAC-45CD-981C-7C783D92F653}" dt="2022-07-21T12:46:20.665" v="936" actId="20577"/>
          <ac:spMkLst>
            <pc:docMk/>
            <pc:sldMk cId="0" sldId="277"/>
            <ac:spMk id="5" creationId="{D904D6C1-734D-0AB9-F629-AB913652AEC5}"/>
          </ac:spMkLst>
        </pc:spChg>
      </pc:sldChg>
      <pc:sldChg chg="addSp delSp modSp mod delAnim modAnim">
        <pc:chgData name="Glen Jones" userId="e846aaca-4b24-4b13-b0d0-f2308e16b284" providerId="ADAL" clId="{5773E9FC-DCAC-45CD-981C-7C783D92F653}" dt="2022-07-21T12:30:39.226" v="688" actId="1076"/>
        <pc:sldMkLst>
          <pc:docMk/>
          <pc:sldMk cId="3335674805" sldId="347"/>
        </pc:sldMkLst>
        <pc:spChg chg="add del mod">
          <ac:chgData name="Glen Jones" userId="e846aaca-4b24-4b13-b0d0-f2308e16b284" providerId="ADAL" clId="{5773E9FC-DCAC-45CD-981C-7C783D92F653}" dt="2022-07-21T12:16:18.447" v="482" actId="478"/>
          <ac:spMkLst>
            <pc:docMk/>
            <pc:sldMk cId="3335674805" sldId="347"/>
            <ac:spMk id="2" creationId="{B7AF79CE-D3FB-1179-9ACA-9DFE6B6D9468}"/>
          </ac:spMkLst>
        </pc:spChg>
        <pc:spChg chg="add del mod">
          <ac:chgData name="Glen Jones" userId="e846aaca-4b24-4b13-b0d0-f2308e16b284" providerId="ADAL" clId="{5773E9FC-DCAC-45CD-981C-7C783D92F653}" dt="2022-07-21T12:21:03.813" v="557" actId="478"/>
          <ac:spMkLst>
            <pc:docMk/>
            <pc:sldMk cId="3335674805" sldId="347"/>
            <ac:spMk id="5" creationId="{EF400E89-46DC-2688-10AE-3383F07AA81E}"/>
          </ac:spMkLst>
        </pc:spChg>
        <pc:spChg chg="mod">
          <ac:chgData name="Glen Jones" userId="e846aaca-4b24-4b13-b0d0-f2308e16b284" providerId="ADAL" clId="{5773E9FC-DCAC-45CD-981C-7C783D92F653}" dt="2022-07-21T12:29:33.283" v="677" actId="1076"/>
          <ac:spMkLst>
            <pc:docMk/>
            <pc:sldMk cId="3335674805" sldId="347"/>
            <ac:spMk id="6" creationId="{B3A040A7-35CA-8767-822D-DBD9664B6C90}"/>
          </ac:spMkLst>
        </pc:spChg>
        <pc:spChg chg="add del">
          <ac:chgData name="Glen Jones" userId="e846aaca-4b24-4b13-b0d0-f2308e16b284" providerId="ADAL" clId="{5773E9FC-DCAC-45CD-981C-7C783D92F653}" dt="2022-07-21T12:16:50.143" v="485" actId="478"/>
          <ac:spMkLst>
            <pc:docMk/>
            <pc:sldMk cId="3335674805" sldId="347"/>
            <ac:spMk id="8" creationId="{01010DF7-5B88-FF41-C310-DFAFEE648421}"/>
          </ac:spMkLst>
        </pc:spChg>
        <pc:spChg chg="add mod">
          <ac:chgData name="Glen Jones" userId="e846aaca-4b24-4b13-b0d0-f2308e16b284" providerId="ADAL" clId="{5773E9FC-DCAC-45CD-981C-7C783D92F653}" dt="2022-07-21T12:19:17.728" v="519" actId="14100"/>
          <ac:spMkLst>
            <pc:docMk/>
            <pc:sldMk cId="3335674805" sldId="347"/>
            <ac:spMk id="9" creationId="{EE280293-786E-E9D6-4D85-52BF0CF954FD}"/>
          </ac:spMkLst>
        </pc:spChg>
        <pc:spChg chg="del">
          <ac:chgData name="Glen Jones" userId="e846aaca-4b24-4b13-b0d0-f2308e16b284" providerId="ADAL" clId="{5773E9FC-DCAC-45CD-981C-7C783D92F653}" dt="2022-07-21T12:26:44.410" v="629" actId="478"/>
          <ac:spMkLst>
            <pc:docMk/>
            <pc:sldMk cId="3335674805" sldId="347"/>
            <ac:spMk id="11" creationId="{02970471-42D7-BD2A-1635-0CEBF50F4A77}"/>
          </ac:spMkLst>
        </pc:spChg>
        <pc:spChg chg="mod">
          <ac:chgData name="Glen Jones" userId="e846aaca-4b24-4b13-b0d0-f2308e16b284" providerId="ADAL" clId="{5773E9FC-DCAC-45CD-981C-7C783D92F653}" dt="2022-07-21T12:14:59.332" v="466"/>
          <ac:spMkLst>
            <pc:docMk/>
            <pc:sldMk cId="3335674805" sldId="347"/>
            <ac:spMk id="16" creationId="{0FE7A653-4ED8-B37C-3E18-3704C0AA5F21}"/>
          </ac:spMkLst>
        </pc:spChg>
        <pc:spChg chg="mod">
          <ac:chgData name="Glen Jones" userId="e846aaca-4b24-4b13-b0d0-f2308e16b284" providerId="ADAL" clId="{5773E9FC-DCAC-45CD-981C-7C783D92F653}" dt="2022-07-21T12:23:30.342" v="593" actId="1076"/>
          <ac:spMkLst>
            <pc:docMk/>
            <pc:sldMk cId="3335674805" sldId="347"/>
            <ac:spMk id="17" creationId="{EABFA501-86CD-E2E7-3D0D-9C5AFF67FE42}"/>
          </ac:spMkLst>
        </pc:spChg>
        <pc:spChg chg="del">
          <ac:chgData name="Glen Jones" userId="e846aaca-4b24-4b13-b0d0-f2308e16b284" providerId="ADAL" clId="{5773E9FC-DCAC-45CD-981C-7C783D92F653}" dt="2022-07-21T12:15:14.169" v="469" actId="478"/>
          <ac:spMkLst>
            <pc:docMk/>
            <pc:sldMk cId="3335674805" sldId="347"/>
            <ac:spMk id="18" creationId="{FC6242E5-13CC-5E55-E90C-C32E7BAFEAFB}"/>
          </ac:spMkLst>
        </pc:spChg>
        <pc:spChg chg="del">
          <ac:chgData name="Glen Jones" userId="e846aaca-4b24-4b13-b0d0-f2308e16b284" providerId="ADAL" clId="{5773E9FC-DCAC-45CD-981C-7C783D92F653}" dt="2022-07-21T12:25:39.602" v="608" actId="478"/>
          <ac:spMkLst>
            <pc:docMk/>
            <pc:sldMk cId="3335674805" sldId="347"/>
            <ac:spMk id="19" creationId="{D432CD57-8C33-A384-65EF-721E798670BC}"/>
          </ac:spMkLst>
        </pc:spChg>
        <pc:spChg chg="mod">
          <ac:chgData name="Glen Jones" userId="e846aaca-4b24-4b13-b0d0-f2308e16b284" providerId="ADAL" clId="{5773E9FC-DCAC-45CD-981C-7C783D92F653}" dt="2022-07-21T12:23:30.342" v="593" actId="1076"/>
          <ac:spMkLst>
            <pc:docMk/>
            <pc:sldMk cId="3335674805" sldId="347"/>
            <ac:spMk id="23" creationId="{8EEB63BA-8595-ED8E-2088-64657FD8E2BC}"/>
          </ac:spMkLst>
        </pc:spChg>
        <pc:spChg chg="mod">
          <ac:chgData name="Glen Jones" userId="e846aaca-4b24-4b13-b0d0-f2308e16b284" providerId="ADAL" clId="{5773E9FC-DCAC-45CD-981C-7C783D92F653}" dt="2022-07-21T12:30:15.003" v="683" actId="207"/>
          <ac:spMkLst>
            <pc:docMk/>
            <pc:sldMk cId="3335674805" sldId="347"/>
            <ac:spMk id="29" creationId="{49A7DB34-3885-D257-7F1B-EE1B98349B61}"/>
          </ac:spMkLst>
        </pc:spChg>
        <pc:spChg chg="mod">
          <ac:chgData name="Glen Jones" userId="e846aaca-4b24-4b13-b0d0-f2308e16b284" providerId="ADAL" clId="{5773E9FC-DCAC-45CD-981C-7C783D92F653}" dt="2022-07-21T12:26:24.516" v="623" actId="1076"/>
          <ac:spMkLst>
            <pc:docMk/>
            <pc:sldMk cId="3335674805" sldId="347"/>
            <ac:spMk id="30" creationId="{01CE0B5B-C9F8-6AD3-6CC6-F6D3E8DA3367}"/>
          </ac:spMkLst>
        </pc:spChg>
        <pc:spChg chg="mod">
          <ac:chgData name="Glen Jones" userId="e846aaca-4b24-4b13-b0d0-f2308e16b284" providerId="ADAL" clId="{5773E9FC-DCAC-45CD-981C-7C783D92F653}" dt="2022-07-21T12:23:30.342" v="593" actId="1076"/>
          <ac:spMkLst>
            <pc:docMk/>
            <pc:sldMk cId="3335674805" sldId="347"/>
            <ac:spMk id="32" creationId="{92341AFB-1728-5A3D-6D42-C512251884AE}"/>
          </ac:spMkLst>
        </pc:spChg>
        <pc:spChg chg="mod ord">
          <ac:chgData name="Glen Jones" userId="e846aaca-4b24-4b13-b0d0-f2308e16b284" providerId="ADAL" clId="{5773E9FC-DCAC-45CD-981C-7C783D92F653}" dt="2022-07-21T12:29:26.195" v="676" actId="1076"/>
          <ac:spMkLst>
            <pc:docMk/>
            <pc:sldMk cId="3335674805" sldId="347"/>
            <ac:spMk id="33" creationId="{428D3DA3-8147-C45B-3810-D742F21B5518}"/>
          </ac:spMkLst>
        </pc:spChg>
        <pc:spChg chg="del">
          <ac:chgData name="Glen Jones" userId="e846aaca-4b24-4b13-b0d0-f2308e16b284" providerId="ADAL" clId="{5773E9FC-DCAC-45CD-981C-7C783D92F653}" dt="2022-07-21T12:25:39.099" v="607" actId="478"/>
          <ac:spMkLst>
            <pc:docMk/>
            <pc:sldMk cId="3335674805" sldId="347"/>
            <ac:spMk id="34" creationId="{958B753A-001E-1B26-62A2-9B47A21E4821}"/>
          </ac:spMkLst>
        </pc:spChg>
        <pc:spChg chg="mod">
          <ac:chgData name="Glen Jones" userId="e846aaca-4b24-4b13-b0d0-f2308e16b284" providerId="ADAL" clId="{5773E9FC-DCAC-45CD-981C-7C783D92F653}" dt="2022-07-21T12:23:30.342" v="593" actId="1076"/>
          <ac:spMkLst>
            <pc:docMk/>
            <pc:sldMk cId="3335674805" sldId="347"/>
            <ac:spMk id="37" creationId="{0D5B985B-8788-979F-02C3-69B9A4526FF7}"/>
          </ac:spMkLst>
        </pc:spChg>
        <pc:spChg chg="add mod">
          <ac:chgData name="Glen Jones" userId="e846aaca-4b24-4b13-b0d0-f2308e16b284" providerId="ADAL" clId="{5773E9FC-DCAC-45CD-981C-7C783D92F653}" dt="2022-07-21T12:23:30.342" v="593" actId="1076"/>
          <ac:spMkLst>
            <pc:docMk/>
            <pc:sldMk cId="3335674805" sldId="347"/>
            <ac:spMk id="38" creationId="{83EABE65-EAD5-0364-AC42-68E0F207A7CD}"/>
          </ac:spMkLst>
        </pc:spChg>
        <pc:spChg chg="add mod">
          <ac:chgData name="Glen Jones" userId="e846aaca-4b24-4b13-b0d0-f2308e16b284" providerId="ADAL" clId="{5773E9FC-DCAC-45CD-981C-7C783D92F653}" dt="2022-07-21T12:23:30.342" v="593" actId="1076"/>
          <ac:spMkLst>
            <pc:docMk/>
            <pc:sldMk cId="3335674805" sldId="347"/>
            <ac:spMk id="39" creationId="{5B07B896-D722-7AB3-88ED-4B3A3DED133D}"/>
          </ac:spMkLst>
        </pc:spChg>
        <pc:spChg chg="mod">
          <ac:chgData name="Glen Jones" userId="e846aaca-4b24-4b13-b0d0-f2308e16b284" providerId="ADAL" clId="{5773E9FC-DCAC-45CD-981C-7C783D92F653}" dt="2022-07-21T12:26:39.076" v="627" actId="14100"/>
          <ac:spMkLst>
            <pc:docMk/>
            <pc:sldMk cId="3335674805" sldId="347"/>
            <ac:spMk id="41" creationId="{AF2D335D-0F20-0726-2A7A-E475D028A73B}"/>
          </ac:spMkLst>
        </pc:spChg>
        <pc:spChg chg="mod">
          <ac:chgData name="Glen Jones" userId="e846aaca-4b24-4b13-b0d0-f2308e16b284" providerId="ADAL" clId="{5773E9FC-DCAC-45CD-981C-7C783D92F653}" dt="2022-07-21T12:23:30.342" v="593" actId="1076"/>
          <ac:spMkLst>
            <pc:docMk/>
            <pc:sldMk cId="3335674805" sldId="347"/>
            <ac:spMk id="42" creationId="{0CC2FEE5-AB3C-841F-CCCB-EF774BCA2D88}"/>
          </ac:spMkLst>
        </pc:spChg>
        <pc:spChg chg="mod ord">
          <ac:chgData name="Glen Jones" userId="e846aaca-4b24-4b13-b0d0-f2308e16b284" providerId="ADAL" clId="{5773E9FC-DCAC-45CD-981C-7C783D92F653}" dt="2022-07-21T12:27:37.124" v="642" actId="1076"/>
          <ac:spMkLst>
            <pc:docMk/>
            <pc:sldMk cId="3335674805" sldId="347"/>
            <ac:spMk id="43" creationId="{D7B88787-D454-A56A-FCF1-53F318C153F3}"/>
          </ac:spMkLst>
        </pc:spChg>
        <pc:spChg chg="mod">
          <ac:chgData name="Glen Jones" userId="e846aaca-4b24-4b13-b0d0-f2308e16b284" providerId="ADAL" clId="{5773E9FC-DCAC-45CD-981C-7C783D92F653}" dt="2022-07-21T12:26:22.108" v="622" actId="1076"/>
          <ac:spMkLst>
            <pc:docMk/>
            <pc:sldMk cId="3335674805" sldId="347"/>
            <ac:spMk id="44" creationId="{F1F149DF-DF7B-0D72-336F-A4E06497704B}"/>
          </ac:spMkLst>
        </pc:spChg>
        <pc:spChg chg="mod">
          <ac:chgData name="Glen Jones" userId="e846aaca-4b24-4b13-b0d0-f2308e16b284" providerId="ADAL" clId="{5773E9FC-DCAC-45CD-981C-7C783D92F653}" dt="2022-07-21T12:23:30.342" v="593" actId="1076"/>
          <ac:spMkLst>
            <pc:docMk/>
            <pc:sldMk cId="3335674805" sldId="347"/>
            <ac:spMk id="45" creationId="{A2798476-8AB5-2819-0BD6-05A3ED546B51}"/>
          </ac:spMkLst>
        </pc:spChg>
        <pc:spChg chg="del">
          <ac:chgData name="Glen Jones" userId="e846aaca-4b24-4b13-b0d0-f2308e16b284" providerId="ADAL" clId="{5773E9FC-DCAC-45CD-981C-7C783D92F653}" dt="2022-07-21T12:15:17.012" v="470" actId="478"/>
          <ac:spMkLst>
            <pc:docMk/>
            <pc:sldMk cId="3335674805" sldId="347"/>
            <ac:spMk id="46" creationId="{6B2370DD-507E-72B1-5F37-54307916D2A8}"/>
          </ac:spMkLst>
        </pc:spChg>
        <pc:spChg chg="add mod">
          <ac:chgData name="Glen Jones" userId="e846aaca-4b24-4b13-b0d0-f2308e16b284" providerId="ADAL" clId="{5773E9FC-DCAC-45CD-981C-7C783D92F653}" dt="2022-07-21T12:18:57.773" v="513" actId="164"/>
          <ac:spMkLst>
            <pc:docMk/>
            <pc:sldMk cId="3335674805" sldId="347"/>
            <ac:spMk id="47" creationId="{FB5FD0AB-3D28-F883-F02D-86CE1660E013}"/>
          </ac:spMkLst>
        </pc:spChg>
        <pc:spChg chg="mod">
          <ac:chgData name="Glen Jones" userId="e846aaca-4b24-4b13-b0d0-f2308e16b284" providerId="ADAL" clId="{5773E9FC-DCAC-45CD-981C-7C783D92F653}" dt="2022-07-21T12:27:13.828" v="638" actId="1036"/>
          <ac:spMkLst>
            <pc:docMk/>
            <pc:sldMk cId="3335674805" sldId="347"/>
            <ac:spMk id="48" creationId="{19B1E8ED-3DD6-10CE-3CD5-356DA298E8AC}"/>
          </ac:spMkLst>
        </pc:spChg>
        <pc:spChg chg="mod ord">
          <ac:chgData name="Glen Jones" userId="e846aaca-4b24-4b13-b0d0-f2308e16b284" providerId="ADAL" clId="{5773E9FC-DCAC-45CD-981C-7C783D92F653}" dt="2022-07-21T12:28:26.552" v="657" actId="6549"/>
          <ac:spMkLst>
            <pc:docMk/>
            <pc:sldMk cId="3335674805" sldId="347"/>
            <ac:spMk id="49" creationId="{76AC4711-52D2-4FA8-E1FA-58322E6124C6}"/>
          </ac:spMkLst>
        </pc:spChg>
        <pc:spChg chg="mod ord">
          <ac:chgData name="Glen Jones" userId="e846aaca-4b24-4b13-b0d0-f2308e16b284" providerId="ADAL" clId="{5773E9FC-DCAC-45CD-981C-7C783D92F653}" dt="2022-07-21T12:29:23.082" v="675" actId="1076"/>
          <ac:spMkLst>
            <pc:docMk/>
            <pc:sldMk cId="3335674805" sldId="347"/>
            <ac:spMk id="50" creationId="{1FDFC038-F521-E84F-3F7E-E826E06574D8}"/>
          </ac:spMkLst>
        </pc:spChg>
        <pc:spChg chg="add mod">
          <ac:chgData name="Glen Jones" userId="e846aaca-4b24-4b13-b0d0-f2308e16b284" providerId="ADAL" clId="{5773E9FC-DCAC-45CD-981C-7C783D92F653}" dt="2022-07-21T12:23:14.527" v="590" actId="1582"/>
          <ac:spMkLst>
            <pc:docMk/>
            <pc:sldMk cId="3335674805" sldId="347"/>
            <ac:spMk id="51" creationId="{D3572F14-58C6-FE40-63FA-0FE63BE2D9F0}"/>
          </ac:spMkLst>
        </pc:spChg>
        <pc:spChg chg="del">
          <ac:chgData name="Glen Jones" userId="e846aaca-4b24-4b13-b0d0-f2308e16b284" providerId="ADAL" clId="{5773E9FC-DCAC-45CD-981C-7C783D92F653}" dt="2022-07-21T12:15:17.012" v="470" actId="478"/>
          <ac:spMkLst>
            <pc:docMk/>
            <pc:sldMk cId="3335674805" sldId="347"/>
            <ac:spMk id="52" creationId="{91998CB8-4C9D-5B16-BFEB-1AF2F737C4B8}"/>
          </ac:spMkLst>
        </pc:spChg>
        <pc:spChg chg="del">
          <ac:chgData name="Glen Jones" userId="e846aaca-4b24-4b13-b0d0-f2308e16b284" providerId="ADAL" clId="{5773E9FC-DCAC-45CD-981C-7C783D92F653}" dt="2022-07-21T12:15:17.012" v="470" actId="478"/>
          <ac:spMkLst>
            <pc:docMk/>
            <pc:sldMk cId="3335674805" sldId="347"/>
            <ac:spMk id="53" creationId="{205793BA-0D65-2CB8-1557-32E64E3AF4CE}"/>
          </ac:spMkLst>
        </pc:spChg>
        <pc:spChg chg="del">
          <ac:chgData name="Glen Jones" userId="e846aaca-4b24-4b13-b0d0-f2308e16b284" providerId="ADAL" clId="{5773E9FC-DCAC-45CD-981C-7C783D92F653}" dt="2022-07-21T12:15:17.012" v="470" actId="478"/>
          <ac:spMkLst>
            <pc:docMk/>
            <pc:sldMk cId="3335674805" sldId="347"/>
            <ac:spMk id="55" creationId="{A8A008A7-FD5E-A12A-2C53-7FE46C240BFE}"/>
          </ac:spMkLst>
        </pc:spChg>
        <pc:spChg chg="del">
          <ac:chgData name="Glen Jones" userId="e846aaca-4b24-4b13-b0d0-f2308e16b284" providerId="ADAL" clId="{5773E9FC-DCAC-45CD-981C-7C783D92F653}" dt="2022-07-21T12:15:17.012" v="470" actId="478"/>
          <ac:spMkLst>
            <pc:docMk/>
            <pc:sldMk cId="3335674805" sldId="347"/>
            <ac:spMk id="56" creationId="{92AEFF99-5D91-F1C6-5B69-EC4307C3CD0B}"/>
          </ac:spMkLst>
        </pc:spChg>
        <pc:spChg chg="add mod">
          <ac:chgData name="Glen Jones" userId="e846aaca-4b24-4b13-b0d0-f2308e16b284" providerId="ADAL" clId="{5773E9FC-DCAC-45CD-981C-7C783D92F653}" dt="2022-07-21T12:23:14.527" v="590" actId="1582"/>
          <ac:spMkLst>
            <pc:docMk/>
            <pc:sldMk cId="3335674805" sldId="347"/>
            <ac:spMk id="57" creationId="{C8460D1E-2E2A-ECB7-F3DC-92AEEC7F2D9E}"/>
          </ac:spMkLst>
        </pc:spChg>
        <pc:spChg chg="del">
          <ac:chgData name="Glen Jones" userId="e846aaca-4b24-4b13-b0d0-f2308e16b284" providerId="ADAL" clId="{5773E9FC-DCAC-45CD-981C-7C783D92F653}" dt="2022-07-21T12:15:17.012" v="470" actId="478"/>
          <ac:spMkLst>
            <pc:docMk/>
            <pc:sldMk cId="3335674805" sldId="347"/>
            <ac:spMk id="58" creationId="{582A38AC-0320-06A9-5CF4-AF752918B0E4}"/>
          </ac:spMkLst>
        </pc:spChg>
        <pc:spChg chg="del">
          <ac:chgData name="Glen Jones" userId="e846aaca-4b24-4b13-b0d0-f2308e16b284" providerId="ADAL" clId="{5773E9FC-DCAC-45CD-981C-7C783D92F653}" dt="2022-07-21T12:15:17.012" v="470" actId="478"/>
          <ac:spMkLst>
            <pc:docMk/>
            <pc:sldMk cId="3335674805" sldId="347"/>
            <ac:spMk id="59" creationId="{63F31AF2-4F50-BE18-5A9E-596ECED41EBB}"/>
          </ac:spMkLst>
        </pc:spChg>
        <pc:spChg chg="del">
          <ac:chgData name="Glen Jones" userId="e846aaca-4b24-4b13-b0d0-f2308e16b284" providerId="ADAL" clId="{5773E9FC-DCAC-45CD-981C-7C783D92F653}" dt="2022-07-21T12:15:17.012" v="470" actId="478"/>
          <ac:spMkLst>
            <pc:docMk/>
            <pc:sldMk cId="3335674805" sldId="347"/>
            <ac:spMk id="60" creationId="{1ADF46C7-1EAE-7620-AC9C-81269CB33796}"/>
          </ac:spMkLst>
        </pc:spChg>
        <pc:spChg chg="del">
          <ac:chgData name="Glen Jones" userId="e846aaca-4b24-4b13-b0d0-f2308e16b284" providerId="ADAL" clId="{5773E9FC-DCAC-45CD-981C-7C783D92F653}" dt="2022-07-21T12:15:17.012" v="470" actId="478"/>
          <ac:spMkLst>
            <pc:docMk/>
            <pc:sldMk cId="3335674805" sldId="347"/>
            <ac:spMk id="61" creationId="{D4450BC7-2184-F59A-665B-93A16184A07B}"/>
          </ac:spMkLst>
        </pc:spChg>
        <pc:spChg chg="add mod">
          <ac:chgData name="Glen Jones" userId="e846aaca-4b24-4b13-b0d0-f2308e16b284" providerId="ADAL" clId="{5773E9FC-DCAC-45CD-981C-7C783D92F653}" dt="2022-07-21T12:23:30.342" v="593" actId="1076"/>
          <ac:spMkLst>
            <pc:docMk/>
            <pc:sldMk cId="3335674805" sldId="347"/>
            <ac:spMk id="62" creationId="{C3FFDE3F-4867-C7B1-B94C-94C9EACCDE44}"/>
          </ac:spMkLst>
        </pc:spChg>
        <pc:spChg chg="add mod">
          <ac:chgData name="Glen Jones" userId="e846aaca-4b24-4b13-b0d0-f2308e16b284" providerId="ADAL" clId="{5773E9FC-DCAC-45CD-981C-7C783D92F653}" dt="2022-07-21T12:23:30.342" v="593" actId="1076"/>
          <ac:spMkLst>
            <pc:docMk/>
            <pc:sldMk cId="3335674805" sldId="347"/>
            <ac:spMk id="63" creationId="{182C08A6-051E-B198-8A45-E35AEF7B44AB}"/>
          </ac:spMkLst>
        </pc:spChg>
        <pc:spChg chg="add mod">
          <ac:chgData name="Glen Jones" userId="e846aaca-4b24-4b13-b0d0-f2308e16b284" providerId="ADAL" clId="{5773E9FC-DCAC-45CD-981C-7C783D92F653}" dt="2022-07-21T12:27:12.668" v="637" actId="1076"/>
          <ac:spMkLst>
            <pc:docMk/>
            <pc:sldMk cId="3335674805" sldId="347"/>
            <ac:spMk id="64" creationId="{FE8B3A00-06DE-697D-2800-2A9AA4AA00AC}"/>
          </ac:spMkLst>
        </pc:spChg>
        <pc:spChg chg="add mod">
          <ac:chgData name="Glen Jones" userId="e846aaca-4b24-4b13-b0d0-f2308e16b284" providerId="ADAL" clId="{5773E9FC-DCAC-45CD-981C-7C783D92F653}" dt="2022-07-21T12:26:07.461" v="618" actId="1035"/>
          <ac:spMkLst>
            <pc:docMk/>
            <pc:sldMk cId="3335674805" sldId="347"/>
            <ac:spMk id="65" creationId="{AB0A4293-A15A-0653-99C5-EFCBE76060AB}"/>
          </ac:spMkLst>
        </pc:spChg>
        <pc:spChg chg="add mod">
          <ac:chgData name="Glen Jones" userId="e846aaca-4b24-4b13-b0d0-f2308e16b284" providerId="ADAL" clId="{5773E9FC-DCAC-45CD-981C-7C783D92F653}" dt="2022-07-21T12:27:15.500" v="639" actId="1035"/>
          <ac:spMkLst>
            <pc:docMk/>
            <pc:sldMk cId="3335674805" sldId="347"/>
            <ac:spMk id="66" creationId="{098B61E0-3337-607C-561D-D424296E1ECC}"/>
          </ac:spMkLst>
        </pc:spChg>
        <pc:spChg chg="mod">
          <ac:chgData name="Glen Jones" userId="e846aaca-4b24-4b13-b0d0-f2308e16b284" providerId="ADAL" clId="{5773E9FC-DCAC-45CD-981C-7C783D92F653}" dt="2022-07-21T12:25:53.640" v="614"/>
          <ac:spMkLst>
            <pc:docMk/>
            <pc:sldMk cId="3335674805" sldId="347"/>
            <ac:spMk id="68" creationId="{0E5ED3A9-3CAD-7091-B6A4-757C19F8AC2F}"/>
          </ac:spMkLst>
        </pc:spChg>
        <pc:spChg chg="mod">
          <ac:chgData name="Glen Jones" userId="e846aaca-4b24-4b13-b0d0-f2308e16b284" providerId="ADAL" clId="{5773E9FC-DCAC-45CD-981C-7C783D92F653}" dt="2022-07-21T12:25:53.640" v="614"/>
          <ac:spMkLst>
            <pc:docMk/>
            <pc:sldMk cId="3335674805" sldId="347"/>
            <ac:spMk id="69" creationId="{8B4F4F15-3958-8DB6-1DB9-3FA7C834876F}"/>
          </ac:spMkLst>
        </pc:spChg>
        <pc:spChg chg="mod">
          <ac:chgData name="Glen Jones" userId="e846aaca-4b24-4b13-b0d0-f2308e16b284" providerId="ADAL" clId="{5773E9FC-DCAC-45CD-981C-7C783D92F653}" dt="2022-07-21T12:26:27.881" v="624"/>
          <ac:spMkLst>
            <pc:docMk/>
            <pc:sldMk cId="3335674805" sldId="347"/>
            <ac:spMk id="71" creationId="{0845AACA-D4F1-47FE-A7A0-8C620067D145}"/>
          </ac:spMkLst>
        </pc:spChg>
        <pc:spChg chg="mod">
          <ac:chgData name="Glen Jones" userId="e846aaca-4b24-4b13-b0d0-f2308e16b284" providerId="ADAL" clId="{5773E9FC-DCAC-45CD-981C-7C783D92F653}" dt="2022-07-21T12:26:27.881" v="624"/>
          <ac:spMkLst>
            <pc:docMk/>
            <pc:sldMk cId="3335674805" sldId="347"/>
            <ac:spMk id="72" creationId="{F36DA2BE-B4AE-0C7C-DCA8-F9741DBC2EEF}"/>
          </ac:spMkLst>
        </pc:spChg>
        <pc:spChg chg="add mod">
          <ac:chgData name="Glen Jones" userId="e846aaca-4b24-4b13-b0d0-f2308e16b284" providerId="ADAL" clId="{5773E9FC-DCAC-45CD-981C-7C783D92F653}" dt="2022-07-21T12:27:01.716" v="635" actId="1036"/>
          <ac:spMkLst>
            <pc:docMk/>
            <pc:sldMk cId="3335674805" sldId="347"/>
            <ac:spMk id="73" creationId="{FDC22A56-429E-9D78-05FC-00F9FC88EA5B}"/>
          </ac:spMkLst>
        </pc:spChg>
        <pc:spChg chg="add mod">
          <ac:chgData name="Glen Jones" userId="e846aaca-4b24-4b13-b0d0-f2308e16b284" providerId="ADAL" clId="{5773E9FC-DCAC-45CD-981C-7C783D92F653}" dt="2022-07-21T12:27:03.181" v="636" actId="1036"/>
          <ac:spMkLst>
            <pc:docMk/>
            <pc:sldMk cId="3335674805" sldId="347"/>
            <ac:spMk id="74" creationId="{D9A1D576-65ED-3169-FAC0-B2C6B3A0DF72}"/>
          </ac:spMkLst>
        </pc:spChg>
        <pc:spChg chg="add mod">
          <ac:chgData name="Glen Jones" userId="e846aaca-4b24-4b13-b0d0-f2308e16b284" providerId="ADAL" clId="{5773E9FC-DCAC-45CD-981C-7C783D92F653}" dt="2022-07-21T12:30:17.603" v="684" actId="207"/>
          <ac:spMkLst>
            <pc:docMk/>
            <pc:sldMk cId="3335674805" sldId="347"/>
            <ac:spMk id="75" creationId="{95F09288-E6E7-2D8E-23CE-2928B7BE87A8}"/>
          </ac:spMkLst>
        </pc:spChg>
        <pc:spChg chg="add mod">
          <ac:chgData name="Glen Jones" userId="e846aaca-4b24-4b13-b0d0-f2308e16b284" providerId="ADAL" clId="{5773E9FC-DCAC-45CD-981C-7C783D92F653}" dt="2022-07-21T12:29:19.082" v="674" actId="1076"/>
          <ac:spMkLst>
            <pc:docMk/>
            <pc:sldMk cId="3335674805" sldId="347"/>
            <ac:spMk id="76" creationId="{9A0E701B-A311-8C5C-455D-19D3BF1F385C}"/>
          </ac:spMkLst>
        </pc:spChg>
        <pc:grpChg chg="add del mod">
          <ac:chgData name="Glen Jones" userId="e846aaca-4b24-4b13-b0d0-f2308e16b284" providerId="ADAL" clId="{5773E9FC-DCAC-45CD-981C-7C783D92F653}" dt="2022-07-21T12:26:16.850" v="621" actId="478"/>
          <ac:grpSpMkLst>
            <pc:docMk/>
            <pc:sldMk cId="3335674805" sldId="347"/>
            <ac:grpSpMk id="10" creationId="{0B47A04D-E7F6-AA0A-ACF7-DF568CDBA58F}"/>
          </ac:grpSpMkLst>
        </pc:grpChg>
        <pc:grpChg chg="add mod">
          <ac:chgData name="Glen Jones" userId="e846aaca-4b24-4b13-b0d0-f2308e16b284" providerId="ADAL" clId="{5773E9FC-DCAC-45CD-981C-7C783D92F653}" dt="2022-07-21T12:23:30.342" v="593" actId="1076"/>
          <ac:grpSpMkLst>
            <pc:docMk/>
            <pc:sldMk cId="3335674805" sldId="347"/>
            <ac:grpSpMk id="12" creationId="{73062E33-6A34-A2ED-50EF-66DAD2C841B1}"/>
          </ac:grpSpMkLst>
        </pc:grpChg>
        <pc:grpChg chg="add mod">
          <ac:chgData name="Glen Jones" userId="e846aaca-4b24-4b13-b0d0-f2308e16b284" providerId="ADAL" clId="{5773E9FC-DCAC-45CD-981C-7C783D92F653}" dt="2022-07-21T12:25:57.813" v="615" actId="1076"/>
          <ac:grpSpMkLst>
            <pc:docMk/>
            <pc:sldMk cId="3335674805" sldId="347"/>
            <ac:grpSpMk id="67" creationId="{2D5A3472-B756-91AF-E952-2E2FEEF87FD7}"/>
          </ac:grpSpMkLst>
        </pc:grpChg>
        <pc:grpChg chg="add mod">
          <ac:chgData name="Glen Jones" userId="e846aaca-4b24-4b13-b0d0-f2308e16b284" providerId="ADAL" clId="{5773E9FC-DCAC-45CD-981C-7C783D92F653}" dt="2022-07-21T12:26:32.893" v="625" actId="1076"/>
          <ac:grpSpMkLst>
            <pc:docMk/>
            <pc:sldMk cId="3335674805" sldId="347"/>
            <ac:grpSpMk id="70" creationId="{F191F6FA-4DE0-4FCD-EB72-16DEB02F716B}"/>
          </ac:grpSpMkLst>
        </pc:grpChg>
        <pc:picChg chg="mod">
          <ac:chgData name="Glen Jones" userId="e846aaca-4b24-4b13-b0d0-f2308e16b284" providerId="ADAL" clId="{5773E9FC-DCAC-45CD-981C-7C783D92F653}" dt="2022-07-21T12:30:39.226" v="688" actId="1076"/>
          <ac:picMkLst>
            <pc:docMk/>
            <pc:sldMk cId="3335674805" sldId="347"/>
            <ac:picMk id="4" creationId="{C919A988-3EE9-E30A-2CBF-2A00A02E4433}"/>
          </ac:picMkLst>
        </pc:picChg>
      </pc:sldChg>
      <pc:sldChg chg="modSp">
        <pc:chgData name="Glen Jones" userId="e846aaca-4b24-4b13-b0d0-f2308e16b284" providerId="ADAL" clId="{5773E9FC-DCAC-45CD-981C-7C783D92F653}" dt="2022-07-21T12:10:27.754" v="327" actId="20577"/>
        <pc:sldMkLst>
          <pc:docMk/>
          <pc:sldMk cId="2708192064" sldId="352"/>
        </pc:sldMkLst>
        <pc:spChg chg="mod">
          <ac:chgData name="Glen Jones" userId="e846aaca-4b24-4b13-b0d0-f2308e16b284" providerId="ADAL" clId="{5773E9FC-DCAC-45CD-981C-7C783D92F653}" dt="2022-07-21T12:10:19.154" v="315" actId="20577"/>
          <ac:spMkLst>
            <pc:docMk/>
            <pc:sldMk cId="2708192064" sldId="352"/>
            <ac:spMk id="5" creationId="{8E5D7B89-D295-144A-4C37-2529AC219181}"/>
          </ac:spMkLst>
        </pc:spChg>
        <pc:spChg chg="mod">
          <ac:chgData name="Glen Jones" userId="e846aaca-4b24-4b13-b0d0-f2308e16b284" providerId="ADAL" clId="{5773E9FC-DCAC-45CD-981C-7C783D92F653}" dt="2022-07-21T12:10:21.930" v="319" actId="20577"/>
          <ac:spMkLst>
            <pc:docMk/>
            <pc:sldMk cId="2708192064" sldId="352"/>
            <ac:spMk id="10" creationId="{458789B2-3A5E-336E-BE25-44B04666A55F}"/>
          </ac:spMkLst>
        </pc:spChg>
        <pc:spChg chg="mod">
          <ac:chgData name="Glen Jones" userId="e846aaca-4b24-4b13-b0d0-f2308e16b284" providerId="ADAL" clId="{5773E9FC-DCAC-45CD-981C-7C783D92F653}" dt="2022-07-21T12:10:24.962" v="323" actId="20577"/>
          <ac:spMkLst>
            <pc:docMk/>
            <pc:sldMk cId="2708192064" sldId="352"/>
            <ac:spMk id="29" creationId="{5218C48B-BB58-D38F-E782-04E0ECA9272B}"/>
          </ac:spMkLst>
        </pc:spChg>
        <pc:spChg chg="mod">
          <ac:chgData name="Glen Jones" userId="e846aaca-4b24-4b13-b0d0-f2308e16b284" providerId="ADAL" clId="{5773E9FC-DCAC-45CD-981C-7C783D92F653}" dt="2022-07-21T12:10:27.754" v="327" actId="20577"/>
          <ac:spMkLst>
            <pc:docMk/>
            <pc:sldMk cId="2708192064" sldId="352"/>
            <ac:spMk id="30" creationId="{84158750-01B2-A4FE-2517-3DBE5995AB19}"/>
          </ac:spMkLst>
        </pc:spChg>
        <pc:spChg chg="mod">
          <ac:chgData name="Glen Jones" userId="e846aaca-4b24-4b13-b0d0-f2308e16b284" providerId="ADAL" clId="{5773E9FC-DCAC-45CD-981C-7C783D92F653}" dt="2022-07-21T12:10:14.282" v="311" actId="20577"/>
          <ac:spMkLst>
            <pc:docMk/>
            <pc:sldMk cId="2708192064" sldId="352"/>
            <ac:spMk id="32" creationId="{86BF5CF2-C91A-2D37-8568-232041F0BC33}"/>
          </ac:spMkLst>
        </pc:spChg>
      </pc:sldChg>
      <pc:sldChg chg="addSp delSp modSp mod modAnim">
        <pc:chgData name="Glen Jones" userId="e846aaca-4b24-4b13-b0d0-f2308e16b284" providerId="ADAL" clId="{5773E9FC-DCAC-45CD-981C-7C783D92F653}" dt="2022-07-21T12:14:03.190" v="465"/>
        <pc:sldMkLst>
          <pc:docMk/>
          <pc:sldMk cId="781279685" sldId="353"/>
        </pc:sldMkLst>
        <pc:spChg chg="mod">
          <ac:chgData name="Glen Jones" userId="e846aaca-4b24-4b13-b0d0-f2308e16b284" providerId="ADAL" clId="{5773E9FC-DCAC-45CD-981C-7C783D92F653}" dt="2022-07-21T12:10:48.522" v="342" actId="20577"/>
          <ac:spMkLst>
            <pc:docMk/>
            <pc:sldMk cId="781279685" sldId="353"/>
            <ac:spMk id="3" creationId="{FA79B487-2B39-D1FB-C619-7086E17203C8}"/>
          </ac:spMkLst>
        </pc:spChg>
        <pc:spChg chg="del">
          <ac:chgData name="Glen Jones" userId="e846aaca-4b24-4b13-b0d0-f2308e16b284" providerId="ADAL" clId="{5773E9FC-DCAC-45CD-981C-7C783D92F653}" dt="2022-07-21T12:10:36.203" v="328" actId="478"/>
          <ac:spMkLst>
            <pc:docMk/>
            <pc:sldMk cId="781279685" sldId="353"/>
            <ac:spMk id="10" creationId="{0BB3F27C-6D4C-198E-57EA-B5D3A372377F}"/>
          </ac:spMkLst>
        </pc:spChg>
        <pc:spChg chg="del">
          <ac:chgData name="Glen Jones" userId="e846aaca-4b24-4b13-b0d0-f2308e16b284" providerId="ADAL" clId="{5773E9FC-DCAC-45CD-981C-7C783D92F653}" dt="2022-07-21T12:10:36.203" v="328" actId="478"/>
          <ac:spMkLst>
            <pc:docMk/>
            <pc:sldMk cId="781279685" sldId="353"/>
            <ac:spMk id="11" creationId="{C1858AB1-0DBD-B11D-01D9-5EE87AC0EFEF}"/>
          </ac:spMkLst>
        </pc:spChg>
        <pc:spChg chg="del">
          <ac:chgData name="Glen Jones" userId="e846aaca-4b24-4b13-b0d0-f2308e16b284" providerId="ADAL" clId="{5773E9FC-DCAC-45CD-981C-7C783D92F653}" dt="2022-07-21T12:10:36.203" v="328" actId="478"/>
          <ac:spMkLst>
            <pc:docMk/>
            <pc:sldMk cId="781279685" sldId="353"/>
            <ac:spMk id="12" creationId="{5663036C-A63C-6C03-3DEB-047CADEA2B7E}"/>
          </ac:spMkLst>
        </pc:spChg>
        <pc:spChg chg="del">
          <ac:chgData name="Glen Jones" userId="e846aaca-4b24-4b13-b0d0-f2308e16b284" providerId="ADAL" clId="{5773E9FC-DCAC-45CD-981C-7C783D92F653}" dt="2022-07-21T12:10:36.203" v="328" actId="478"/>
          <ac:spMkLst>
            <pc:docMk/>
            <pc:sldMk cId="781279685" sldId="353"/>
            <ac:spMk id="13" creationId="{74FCEA58-D291-D0B9-0635-3303CB940763}"/>
          </ac:spMkLst>
        </pc:spChg>
        <pc:spChg chg="add mod">
          <ac:chgData name="Glen Jones" userId="e846aaca-4b24-4b13-b0d0-f2308e16b284" providerId="ADAL" clId="{5773E9FC-DCAC-45CD-981C-7C783D92F653}" dt="2022-07-21T12:11:05.346" v="356" actId="6549"/>
          <ac:spMkLst>
            <pc:docMk/>
            <pc:sldMk cId="781279685" sldId="353"/>
            <ac:spMk id="15" creationId="{8BA53979-7A15-0537-D07D-5D34A3A1B1DB}"/>
          </ac:spMkLst>
        </pc:spChg>
        <pc:spChg chg="add mod">
          <ac:chgData name="Glen Jones" userId="e846aaca-4b24-4b13-b0d0-f2308e16b284" providerId="ADAL" clId="{5773E9FC-DCAC-45CD-981C-7C783D92F653}" dt="2022-07-21T12:11:20.746" v="362" actId="20577"/>
          <ac:spMkLst>
            <pc:docMk/>
            <pc:sldMk cId="781279685" sldId="353"/>
            <ac:spMk id="16" creationId="{D9F63DFC-B8F2-CC46-7B0C-6C4362F5EF94}"/>
          </ac:spMkLst>
        </pc:spChg>
        <pc:spChg chg="add mod">
          <ac:chgData name="Glen Jones" userId="e846aaca-4b24-4b13-b0d0-f2308e16b284" providerId="ADAL" clId="{5773E9FC-DCAC-45CD-981C-7C783D92F653}" dt="2022-07-21T12:11:12.378" v="359" actId="6549"/>
          <ac:spMkLst>
            <pc:docMk/>
            <pc:sldMk cId="781279685" sldId="353"/>
            <ac:spMk id="17" creationId="{5885EA31-B18E-D9E2-3D09-6E14FD659D73}"/>
          </ac:spMkLst>
        </pc:spChg>
        <pc:spChg chg="add mod">
          <ac:chgData name="Glen Jones" userId="e846aaca-4b24-4b13-b0d0-f2308e16b284" providerId="ADAL" clId="{5773E9FC-DCAC-45CD-981C-7C783D92F653}" dt="2022-07-21T12:11:26.698" v="366" actId="20577"/>
          <ac:spMkLst>
            <pc:docMk/>
            <pc:sldMk cId="781279685" sldId="353"/>
            <ac:spMk id="18" creationId="{97DA39B0-DE11-B382-366E-C720962AA9DB}"/>
          </ac:spMkLst>
        </pc:spChg>
        <pc:spChg chg="add mod">
          <ac:chgData name="Glen Jones" userId="e846aaca-4b24-4b13-b0d0-f2308e16b284" providerId="ADAL" clId="{5773E9FC-DCAC-45CD-981C-7C783D92F653}" dt="2022-07-21T12:10:58.340" v="346" actId="207"/>
          <ac:spMkLst>
            <pc:docMk/>
            <pc:sldMk cId="781279685" sldId="353"/>
            <ac:spMk id="19" creationId="{3AF14DB4-DC1C-D537-0B76-4983F6411D81}"/>
          </ac:spMkLst>
        </pc:spChg>
        <pc:spChg chg="del">
          <ac:chgData name="Glen Jones" userId="e846aaca-4b24-4b13-b0d0-f2308e16b284" providerId="ADAL" clId="{5773E9FC-DCAC-45CD-981C-7C783D92F653}" dt="2022-07-21T12:10:36.203" v="328" actId="478"/>
          <ac:spMkLst>
            <pc:docMk/>
            <pc:sldMk cId="781279685" sldId="353"/>
            <ac:spMk id="20" creationId="{551CA1EB-5336-88EF-0A63-405DCD43B58E}"/>
          </ac:spMkLst>
        </pc:spChg>
        <pc:spChg chg="add mod">
          <ac:chgData name="Glen Jones" userId="e846aaca-4b24-4b13-b0d0-f2308e16b284" providerId="ADAL" clId="{5773E9FC-DCAC-45CD-981C-7C783D92F653}" dt="2022-07-21T12:13:29.922" v="426" actId="1076"/>
          <ac:spMkLst>
            <pc:docMk/>
            <pc:sldMk cId="781279685" sldId="353"/>
            <ac:spMk id="21" creationId="{61738EA0-B848-AF87-F7E7-F2C6E53F6917}"/>
          </ac:spMkLst>
        </pc:spChg>
        <pc:spChg chg="add mod">
          <ac:chgData name="Glen Jones" userId="e846aaca-4b24-4b13-b0d0-f2308e16b284" providerId="ADAL" clId="{5773E9FC-DCAC-45CD-981C-7C783D92F653}" dt="2022-07-21T12:13:56.165" v="463" actId="27636"/>
          <ac:spMkLst>
            <pc:docMk/>
            <pc:sldMk cId="781279685" sldId="353"/>
            <ac:spMk id="22" creationId="{24A0E747-18FC-90BF-B0F3-0284050337F8}"/>
          </ac:spMkLst>
        </pc:spChg>
      </pc:sldChg>
      <pc:sldChg chg="addSp delSp modSp mod modAnim">
        <pc:chgData name="Glen Jones" userId="e846aaca-4b24-4b13-b0d0-f2308e16b284" providerId="ADAL" clId="{5773E9FC-DCAC-45CD-981C-7C783D92F653}" dt="2022-07-21T12:30:32.276" v="687"/>
        <pc:sldMkLst>
          <pc:docMk/>
          <pc:sldMk cId="1598112492" sldId="354"/>
        </pc:sldMkLst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37" creationId="{C89033A5-9DD7-BC47-DD72-63B50983CC4C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38" creationId="{66529479-B844-FC0A-9723-B6B992B76E32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39" creationId="{6E19EF38-878C-62CB-EEC0-103EAC7EC476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40" creationId="{23175314-192F-7DD9-1D83-CA2AC0805A87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41" creationId="{65DC0395-DE13-0D53-F4FA-9BCBC3379CA6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42" creationId="{36FAB8A2-72D4-3394-D345-58AF1C774E3A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43" creationId="{4BA562F0-F0B8-6076-4B3F-89A273C296F0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44" creationId="{49474B10-EB1A-9F21-85ED-2C90935F46B3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45" creationId="{C38071AB-22C8-83B0-6217-67777C72729D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46" creationId="{352CAEDC-BF1F-3921-64AE-B5A5FE6A84E3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47" creationId="{F26F3331-6F9E-313D-3249-E0F5B8BC2718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48" creationId="{91C31A69-3D33-F6D6-34EB-F6DC2993033B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49" creationId="{747C82C3-E446-184F-FB3C-3A9CDBCD7FDB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50" creationId="{EC74189E-2E18-3E4A-7216-D666C35F627F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51" creationId="{DA616FFD-9A2E-560F-8179-E611F55B246A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52" creationId="{3EAC036C-46AA-930B-160D-9C757287D183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53" creationId="{1BB4BBA4-680A-E775-F62E-18C9CE0B6EDA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55" creationId="{A6FD8268-CF1B-8590-CF1E-8BD20EFB3A4D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56" creationId="{4A2E4F12-8ED9-FCD1-90D1-EC33E734A9FE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57" creationId="{1420A55C-4052-81D0-74C8-33A1D23463A4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58" creationId="{CE2630EC-99F0-79F3-5F9A-5EF781143E32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59" creationId="{673289D0-2632-B918-9E6B-811C4E1D5742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60" creationId="{262C8954-1DDA-8F45-77EC-27B2A2BCFBCB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61" creationId="{3979082F-C0DE-3E68-C7A2-65BD0A07DCAF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62" creationId="{856DF12C-5B38-4FCE-66EE-90ADF64DD121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63" creationId="{95567F28-12D2-3379-CD7C-58F7A45D5D1A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64" creationId="{5ECA27DB-6C98-1387-A611-424DBD56283E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65" creationId="{C22EBE29-0583-8F1C-EF6C-5BD160AADA27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66" creationId="{36B17184-1817-35DB-9E74-ABEB4D1F9D51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67" creationId="{8C4DA759-1654-843D-B28E-5723FDB13567}"/>
          </ac:spMkLst>
        </pc:spChg>
        <pc:spChg chg="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69" creationId="{01DF4581-41EA-D88B-C3F3-529F9D768D80}"/>
          </ac:spMkLst>
        </pc:spChg>
        <pc:spChg chg="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70" creationId="{34C8CBEC-A419-1A79-841D-427EF4E0E77A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71" creationId="{61B0C065-6DC9-6549-D12E-E9E11940A58D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72" creationId="{B087DA00-1983-7CC5-CA78-9A5D7A1D5EB1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73" creationId="{389BE803-6789-CE0F-F2E5-397F3CFCF493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74" creationId="{9976CB69-79AB-B2CD-0482-ADD98250AC5D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75" creationId="{0D93F23D-4A75-2B5E-1495-93A46B271881}"/>
          </ac:spMkLst>
        </pc:spChg>
        <pc:spChg chg="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77" creationId="{121EEB38-AF7E-663E-0F84-EFABB1D1C52A}"/>
          </ac:spMkLst>
        </pc:spChg>
        <pc:spChg chg="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78" creationId="{A3CFF57D-5964-0F98-5D53-4E1F0EA67A6B}"/>
          </ac:spMkLst>
        </pc:spChg>
        <pc:spChg chg="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80" creationId="{07966915-C739-B5F7-EDDE-EB427E861D94}"/>
          </ac:spMkLst>
        </pc:spChg>
        <pc:spChg chg="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81" creationId="{D7B9A0A9-B16E-8529-B39D-A4E008C725B6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82" creationId="{5A2DC69F-C1FB-BE13-FA24-0FA75BDFF6E5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83" creationId="{24F2E692-D210-20A6-ADCC-4FF44CFB63B6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84" creationId="{1C2AAA4F-F4D1-8226-CB3E-E1184A050934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85" creationId="{8390B8F6-AC0E-454C-EDBC-9A6C457C5A68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86" creationId="{63D8A27B-BC34-F785-F161-5C17D854AD51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87" creationId="{E786CF72-5B4B-D8FD-3ED4-EAF995C794AC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88" creationId="{CCF0E796-CC2D-3237-DBF9-D56383E8B172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89" creationId="{BE239BF9-29E5-4427-E382-A738EF7A3C30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90" creationId="{2A7FC9B5-1084-6139-20D6-03C70C940CE9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91" creationId="{A2065B28-BEEB-B78A-7B75-F0009B3B28B3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92" creationId="{9608713F-FED9-AD7D-7883-AC7C3FDFF7A7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93" creationId="{713FD1F1-2E7D-384A-F9CE-2CF9EF68A44F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94" creationId="{082F1186-BE38-C773-EEE6-6E9C8F068978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95" creationId="{825C3C80-5CA8-1AB2-A7F0-02C2FFA717AC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96" creationId="{625883B6-7D15-FA53-AC8E-B7D33876C019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97" creationId="{B65C6696-2B16-0CAB-1C53-EF3B44B7CB1B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98" creationId="{62DCBE15-C40B-4188-8121-41C4BAC6D50D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99" creationId="{6ABA36E1-009F-2940-DB78-3C2D79D77B38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100" creationId="{517408BB-DF16-9F7B-431A-8CBF69009E38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101" creationId="{EAA7A9D4-2F56-A5C3-4A5D-761C0A966F98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102" creationId="{59F5D0AB-5E94-E51B-A697-42A29DF566F7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103" creationId="{8F2C203E-C3CF-64EB-C351-89E64D8F9E55}"/>
          </ac:spMkLst>
        </pc:spChg>
        <pc:spChg chg="del">
          <ac:chgData name="Glen Jones" userId="e846aaca-4b24-4b13-b0d0-f2308e16b284" providerId="ADAL" clId="{5773E9FC-DCAC-45CD-981C-7C783D92F653}" dt="2022-07-21T12:30:28.649" v="685" actId="478"/>
          <ac:spMkLst>
            <pc:docMk/>
            <pc:sldMk cId="1598112492" sldId="354"/>
            <ac:spMk id="104" creationId="{ED276B67-F874-1184-FB38-8B0BCA40190D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105" creationId="{03EEEB92-C241-3C51-9961-B1E859F5A08C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106" creationId="{232E5816-CF48-E1B7-E0F3-83D74DBDCC93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107" creationId="{BC654BDC-266C-FC14-9A4E-463E1AEE6F0C}"/>
          </ac:spMkLst>
        </pc:spChg>
        <pc:spChg chg="add mod">
          <ac:chgData name="Glen Jones" userId="e846aaca-4b24-4b13-b0d0-f2308e16b284" providerId="ADAL" clId="{5773E9FC-DCAC-45CD-981C-7C783D92F653}" dt="2022-07-21T12:30:28.902" v="686"/>
          <ac:spMkLst>
            <pc:docMk/>
            <pc:sldMk cId="1598112492" sldId="354"/>
            <ac:spMk id="108" creationId="{58543A63-0601-597D-6D63-08726D8E6459}"/>
          </ac:spMkLst>
        </pc:spChg>
        <pc:grpChg chg="add mod">
          <ac:chgData name="Glen Jones" userId="e846aaca-4b24-4b13-b0d0-f2308e16b284" providerId="ADAL" clId="{5773E9FC-DCAC-45CD-981C-7C783D92F653}" dt="2022-07-21T12:30:28.902" v="686"/>
          <ac:grpSpMkLst>
            <pc:docMk/>
            <pc:sldMk cId="1598112492" sldId="354"/>
            <ac:grpSpMk id="68" creationId="{6A71876C-D68E-2687-5748-974FDBDF716B}"/>
          </ac:grpSpMkLst>
        </pc:grpChg>
        <pc:grpChg chg="add mod">
          <ac:chgData name="Glen Jones" userId="e846aaca-4b24-4b13-b0d0-f2308e16b284" providerId="ADAL" clId="{5773E9FC-DCAC-45CD-981C-7C783D92F653}" dt="2022-07-21T12:30:28.902" v="686"/>
          <ac:grpSpMkLst>
            <pc:docMk/>
            <pc:sldMk cId="1598112492" sldId="354"/>
            <ac:grpSpMk id="76" creationId="{6FC3C2BD-B5B3-052C-507B-58759B0DC361}"/>
          </ac:grpSpMkLst>
        </pc:grpChg>
        <pc:grpChg chg="add mod">
          <ac:chgData name="Glen Jones" userId="e846aaca-4b24-4b13-b0d0-f2308e16b284" providerId="ADAL" clId="{5773E9FC-DCAC-45CD-981C-7C783D92F653}" dt="2022-07-21T12:30:28.902" v="686"/>
          <ac:grpSpMkLst>
            <pc:docMk/>
            <pc:sldMk cId="1598112492" sldId="354"/>
            <ac:grpSpMk id="79" creationId="{533904D8-B89D-A00F-AD24-84A781D22ABF}"/>
          </ac:grpSpMkLst>
        </pc:grpChg>
      </pc:sldChg>
      <pc:sldChg chg="modSp mod">
        <pc:chgData name="Glen Jones" userId="e846aaca-4b24-4b13-b0d0-f2308e16b284" providerId="ADAL" clId="{5773E9FC-DCAC-45CD-981C-7C783D92F653}" dt="2022-07-21T12:32:37.921" v="745" actId="207"/>
        <pc:sldMkLst>
          <pc:docMk/>
          <pc:sldMk cId="3834312811" sldId="355"/>
        </pc:sldMkLst>
        <pc:spChg chg="mod">
          <ac:chgData name="Glen Jones" userId="e846aaca-4b24-4b13-b0d0-f2308e16b284" providerId="ADAL" clId="{5773E9FC-DCAC-45CD-981C-7C783D92F653}" dt="2022-07-21T12:30:57.414" v="699" actId="20577"/>
          <ac:spMkLst>
            <pc:docMk/>
            <pc:sldMk cId="3834312811" sldId="355"/>
            <ac:spMk id="5" creationId="{8E5D7B89-D295-144A-4C37-2529AC219181}"/>
          </ac:spMkLst>
        </pc:spChg>
        <pc:spChg chg="mod">
          <ac:chgData name="Glen Jones" userId="e846aaca-4b24-4b13-b0d0-f2308e16b284" providerId="ADAL" clId="{5773E9FC-DCAC-45CD-981C-7C783D92F653}" dt="2022-07-21T12:32:37.921" v="745" actId="207"/>
          <ac:spMkLst>
            <pc:docMk/>
            <pc:sldMk cId="3834312811" sldId="355"/>
            <ac:spMk id="10" creationId="{458789B2-3A5E-336E-BE25-44B04666A55F}"/>
          </ac:spMkLst>
        </pc:spChg>
        <pc:spChg chg="mod">
          <ac:chgData name="Glen Jones" userId="e846aaca-4b24-4b13-b0d0-f2308e16b284" providerId="ADAL" clId="{5773E9FC-DCAC-45CD-981C-7C783D92F653}" dt="2022-07-21T12:31:04.155" v="716" actId="20577"/>
          <ac:spMkLst>
            <pc:docMk/>
            <pc:sldMk cId="3834312811" sldId="355"/>
            <ac:spMk id="29" creationId="{5218C48B-BB58-D38F-E782-04E0ECA9272B}"/>
          </ac:spMkLst>
        </pc:spChg>
        <pc:spChg chg="mod">
          <ac:chgData name="Glen Jones" userId="e846aaca-4b24-4b13-b0d0-f2308e16b284" providerId="ADAL" clId="{5773E9FC-DCAC-45CD-981C-7C783D92F653}" dt="2022-07-21T12:31:07.549" v="722" actId="20577"/>
          <ac:spMkLst>
            <pc:docMk/>
            <pc:sldMk cId="3834312811" sldId="355"/>
            <ac:spMk id="30" creationId="{84158750-01B2-A4FE-2517-3DBE5995AB19}"/>
          </ac:spMkLst>
        </pc:spChg>
        <pc:spChg chg="mod">
          <ac:chgData name="Glen Jones" userId="e846aaca-4b24-4b13-b0d0-f2308e16b284" providerId="ADAL" clId="{5773E9FC-DCAC-45CD-981C-7C783D92F653}" dt="2022-07-21T12:30:54.113" v="693" actId="20577"/>
          <ac:spMkLst>
            <pc:docMk/>
            <pc:sldMk cId="3834312811" sldId="355"/>
            <ac:spMk id="32" creationId="{86BF5CF2-C91A-2D37-8568-232041F0BC33}"/>
          </ac:spMkLst>
        </pc:spChg>
      </pc:sldChg>
      <pc:sldChg chg="addSp delSp modSp mod delAnim modAnim">
        <pc:chgData name="Glen Jones" userId="e846aaca-4b24-4b13-b0d0-f2308e16b284" providerId="ADAL" clId="{5773E9FC-DCAC-45CD-981C-7C783D92F653}" dt="2022-07-21T12:33:24.369" v="793" actId="403"/>
        <pc:sldMkLst>
          <pc:docMk/>
          <pc:sldMk cId="3290956685" sldId="356"/>
        </pc:sldMkLst>
        <pc:spChg chg="mod">
          <ac:chgData name="Glen Jones" userId="e846aaca-4b24-4b13-b0d0-f2308e16b284" providerId="ADAL" clId="{5773E9FC-DCAC-45CD-981C-7C783D92F653}" dt="2022-07-21T12:31:31.156" v="742" actId="27636"/>
          <ac:spMkLst>
            <pc:docMk/>
            <pc:sldMk cId="3290956685" sldId="356"/>
            <ac:spMk id="3" creationId="{FA79B487-2B39-D1FB-C619-7086E17203C8}"/>
          </ac:spMkLst>
        </pc:spChg>
        <pc:spChg chg="del">
          <ac:chgData name="Glen Jones" userId="e846aaca-4b24-4b13-b0d0-f2308e16b284" providerId="ADAL" clId="{5773E9FC-DCAC-45CD-981C-7C783D92F653}" dt="2022-07-21T12:31:10.775" v="723" actId="478"/>
          <ac:spMkLst>
            <pc:docMk/>
            <pc:sldMk cId="3290956685" sldId="356"/>
            <ac:spMk id="10" creationId="{9605DB69-10E0-B9F9-1C11-8219674DB4CA}"/>
          </ac:spMkLst>
        </pc:spChg>
        <pc:spChg chg="add mod">
          <ac:chgData name="Glen Jones" userId="e846aaca-4b24-4b13-b0d0-f2308e16b284" providerId="ADAL" clId="{5773E9FC-DCAC-45CD-981C-7C783D92F653}" dt="2022-07-21T12:32:59.224" v="758" actId="20577"/>
          <ac:spMkLst>
            <pc:docMk/>
            <pc:sldMk cId="3290956685" sldId="356"/>
            <ac:spMk id="12" creationId="{47DC2FED-4E11-A6F9-77D2-65CBDDC2DDA5}"/>
          </ac:spMkLst>
        </pc:spChg>
        <pc:spChg chg="add mod">
          <ac:chgData name="Glen Jones" userId="e846aaca-4b24-4b13-b0d0-f2308e16b284" providerId="ADAL" clId="{5773E9FC-DCAC-45CD-981C-7C783D92F653}" dt="2022-07-21T12:33:13.488" v="787" actId="27636"/>
          <ac:spMkLst>
            <pc:docMk/>
            <pc:sldMk cId="3290956685" sldId="356"/>
            <ac:spMk id="13" creationId="{47FEF76B-A852-067D-0431-4B4933D3EE41}"/>
          </ac:spMkLst>
        </pc:spChg>
        <pc:spChg chg="del">
          <ac:chgData name="Glen Jones" userId="e846aaca-4b24-4b13-b0d0-f2308e16b284" providerId="ADAL" clId="{5773E9FC-DCAC-45CD-981C-7C783D92F653}" dt="2022-07-21T12:31:20.843" v="725" actId="478"/>
          <ac:spMkLst>
            <pc:docMk/>
            <pc:sldMk cId="3290956685" sldId="356"/>
            <ac:spMk id="16" creationId="{706A65AA-122E-FD8B-ECAD-D703CF93A1A4}"/>
          </ac:spMkLst>
        </pc:spChg>
        <pc:spChg chg="del">
          <ac:chgData name="Glen Jones" userId="e846aaca-4b24-4b13-b0d0-f2308e16b284" providerId="ADAL" clId="{5773E9FC-DCAC-45CD-981C-7C783D92F653}" dt="2022-07-21T12:31:20.843" v="725" actId="478"/>
          <ac:spMkLst>
            <pc:docMk/>
            <pc:sldMk cId="3290956685" sldId="356"/>
            <ac:spMk id="17" creationId="{EC465858-E9ED-1FDA-5037-692A0EE5B745}"/>
          </ac:spMkLst>
        </pc:spChg>
        <pc:spChg chg="del">
          <ac:chgData name="Glen Jones" userId="e846aaca-4b24-4b13-b0d0-f2308e16b284" providerId="ADAL" clId="{5773E9FC-DCAC-45CD-981C-7C783D92F653}" dt="2022-07-21T12:31:20.843" v="725" actId="478"/>
          <ac:spMkLst>
            <pc:docMk/>
            <pc:sldMk cId="3290956685" sldId="356"/>
            <ac:spMk id="18" creationId="{011828C2-17FF-D2AF-7ABC-3AE3630248EC}"/>
          </ac:spMkLst>
        </pc:spChg>
        <pc:spChg chg="del">
          <ac:chgData name="Glen Jones" userId="e846aaca-4b24-4b13-b0d0-f2308e16b284" providerId="ADAL" clId="{5773E9FC-DCAC-45CD-981C-7C783D92F653}" dt="2022-07-21T12:31:20.843" v="725" actId="478"/>
          <ac:spMkLst>
            <pc:docMk/>
            <pc:sldMk cId="3290956685" sldId="356"/>
            <ac:spMk id="19" creationId="{F639FE12-7CF4-8B8F-4F9D-396089D17FE9}"/>
          </ac:spMkLst>
        </pc:spChg>
        <pc:spChg chg="add mod">
          <ac:chgData name="Glen Jones" userId="e846aaca-4b24-4b13-b0d0-f2308e16b284" providerId="ADAL" clId="{5773E9FC-DCAC-45CD-981C-7C783D92F653}" dt="2022-07-21T12:33:08.235" v="776" actId="27636"/>
          <ac:spMkLst>
            <pc:docMk/>
            <pc:sldMk cId="3290956685" sldId="356"/>
            <ac:spMk id="20" creationId="{B7BAA2A8-FE59-6754-5D30-5A2A530ED62E}"/>
          </ac:spMkLst>
        </pc:spChg>
        <pc:spChg chg="add mod">
          <ac:chgData name="Glen Jones" userId="e846aaca-4b24-4b13-b0d0-f2308e16b284" providerId="ADAL" clId="{5773E9FC-DCAC-45CD-981C-7C783D92F653}" dt="2022-07-21T12:33:24.369" v="793" actId="403"/>
          <ac:spMkLst>
            <pc:docMk/>
            <pc:sldMk cId="3290956685" sldId="356"/>
            <ac:spMk id="21" creationId="{A2AFF434-7414-8208-8A38-24CAE6CAF3F9}"/>
          </ac:spMkLst>
        </pc:spChg>
        <pc:spChg chg="add mod">
          <ac:chgData name="Glen Jones" userId="e846aaca-4b24-4b13-b0d0-f2308e16b284" providerId="ADAL" clId="{5773E9FC-DCAC-45CD-981C-7C783D92F653}" dt="2022-07-21T12:32:50.544" v="749" actId="115"/>
          <ac:spMkLst>
            <pc:docMk/>
            <pc:sldMk cId="3290956685" sldId="356"/>
            <ac:spMk id="22" creationId="{6DCDFDAB-B662-708E-C32C-8019FAC3DC6B}"/>
          </ac:spMkLst>
        </pc:spChg>
        <pc:spChg chg="del">
          <ac:chgData name="Glen Jones" userId="e846aaca-4b24-4b13-b0d0-f2308e16b284" providerId="ADAL" clId="{5773E9FC-DCAC-45CD-981C-7C783D92F653}" dt="2022-07-21T12:31:20.843" v="725" actId="478"/>
          <ac:spMkLst>
            <pc:docMk/>
            <pc:sldMk cId="3290956685" sldId="356"/>
            <ac:spMk id="23" creationId="{E3B19EA2-08F3-0DEF-3A83-1BADEC8DD8AE}"/>
          </ac:spMkLst>
        </pc:spChg>
        <pc:cxnChg chg="del">
          <ac:chgData name="Glen Jones" userId="e846aaca-4b24-4b13-b0d0-f2308e16b284" providerId="ADAL" clId="{5773E9FC-DCAC-45CD-981C-7C783D92F653}" dt="2022-07-21T12:31:11.708" v="724" actId="478"/>
          <ac:cxnSpMkLst>
            <pc:docMk/>
            <pc:sldMk cId="3290956685" sldId="356"/>
            <ac:cxnSpMk id="11" creationId="{7AEE150E-272D-43DC-D83B-60F6D2933AA4}"/>
          </ac:cxnSpMkLst>
        </pc:cxnChg>
      </pc:sldChg>
      <pc:sldChg chg="del">
        <pc:chgData name="Glen Jones" userId="e846aaca-4b24-4b13-b0d0-f2308e16b284" providerId="ADAL" clId="{5773E9FC-DCAC-45CD-981C-7C783D92F653}" dt="2022-07-21T12:33:40.754" v="794" actId="47"/>
        <pc:sldMkLst>
          <pc:docMk/>
          <pc:sldMk cId="3555105918" sldId="357"/>
        </pc:sldMkLst>
      </pc:sldChg>
      <pc:sldChg chg="del">
        <pc:chgData name="Glen Jones" userId="e846aaca-4b24-4b13-b0d0-f2308e16b284" providerId="ADAL" clId="{5773E9FC-DCAC-45CD-981C-7C783D92F653}" dt="2022-07-21T12:33:41.643" v="795" actId="47"/>
        <pc:sldMkLst>
          <pc:docMk/>
          <pc:sldMk cId="3811246049" sldId="358"/>
        </pc:sldMkLst>
      </pc:sldChg>
      <pc:sldChg chg="addSp delSp modSp add mod">
        <pc:chgData name="Glen Jones" userId="e846aaca-4b24-4b13-b0d0-f2308e16b284" providerId="ADAL" clId="{5773E9FC-DCAC-45CD-981C-7C783D92F653}" dt="2022-07-21T12:09:55.084" v="307" actId="1076"/>
        <pc:sldMkLst>
          <pc:docMk/>
          <pc:sldMk cId="1237872930" sldId="359"/>
        </pc:sldMkLst>
        <pc:spChg chg="mod">
          <ac:chgData name="Glen Jones" userId="e846aaca-4b24-4b13-b0d0-f2308e16b284" providerId="ADAL" clId="{5773E9FC-DCAC-45CD-981C-7C783D92F653}" dt="2022-07-21T12:05:35.817" v="23" actId="207"/>
          <ac:spMkLst>
            <pc:docMk/>
            <pc:sldMk cId="1237872930" sldId="359"/>
            <ac:spMk id="3" creationId="{FA79B487-2B39-D1FB-C619-7086E17203C8}"/>
          </ac:spMkLst>
        </pc:spChg>
        <pc:spChg chg="mod">
          <ac:chgData name="Glen Jones" userId="e846aaca-4b24-4b13-b0d0-f2308e16b284" providerId="ADAL" clId="{5773E9FC-DCAC-45CD-981C-7C783D92F653}" dt="2022-07-21T12:09:55.084" v="307" actId="1076"/>
          <ac:spMkLst>
            <pc:docMk/>
            <pc:sldMk cId="1237872930" sldId="359"/>
            <ac:spMk id="5" creationId="{8E5D7B89-D295-144A-4C37-2529AC219181}"/>
          </ac:spMkLst>
        </pc:spChg>
        <pc:spChg chg="mod">
          <ac:chgData name="Glen Jones" userId="e846aaca-4b24-4b13-b0d0-f2308e16b284" providerId="ADAL" clId="{5773E9FC-DCAC-45CD-981C-7C783D92F653}" dt="2022-07-21T12:07:56.123" v="265" actId="20577"/>
          <ac:spMkLst>
            <pc:docMk/>
            <pc:sldMk cId="1237872930" sldId="359"/>
            <ac:spMk id="10" creationId="{458789B2-3A5E-336E-BE25-44B04666A55F}"/>
          </ac:spMkLst>
        </pc:spChg>
        <pc:spChg chg="mod">
          <ac:chgData name="Glen Jones" userId="e846aaca-4b24-4b13-b0d0-f2308e16b284" providerId="ADAL" clId="{5773E9FC-DCAC-45CD-981C-7C783D92F653}" dt="2022-07-21T12:08:18.655" v="271" actId="207"/>
          <ac:spMkLst>
            <pc:docMk/>
            <pc:sldMk cId="1237872930" sldId="359"/>
            <ac:spMk id="26" creationId="{E13DBF27-16CD-FEAB-7A4C-E1C9C7344785}"/>
          </ac:spMkLst>
        </pc:spChg>
        <pc:spChg chg="mod">
          <ac:chgData name="Glen Jones" userId="e846aaca-4b24-4b13-b0d0-f2308e16b284" providerId="ADAL" clId="{5773E9FC-DCAC-45CD-981C-7C783D92F653}" dt="2022-07-21T12:07:31.772" v="197" actId="20577"/>
          <ac:spMkLst>
            <pc:docMk/>
            <pc:sldMk cId="1237872930" sldId="359"/>
            <ac:spMk id="27" creationId="{6DF4F662-3E0A-7AE5-7E83-BB9CF843863E}"/>
          </ac:spMkLst>
        </pc:spChg>
        <pc:spChg chg="mod">
          <ac:chgData name="Glen Jones" userId="e846aaca-4b24-4b13-b0d0-f2308e16b284" providerId="ADAL" clId="{5773E9FC-DCAC-45CD-981C-7C783D92F653}" dt="2022-07-21T12:09:52.052" v="306" actId="20577"/>
          <ac:spMkLst>
            <pc:docMk/>
            <pc:sldMk cId="1237872930" sldId="359"/>
            <ac:spMk id="28" creationId="{3FC89A2B-313E-05BD-C58B-E78B92DDA047}"/>
          </ac:spMkLst>
        </pc:spChg>
        <pc:spChg chg="mod">
          <ac:chgData name="Glen Jones" userId="e846aaca-4b24-4b13-b0d0-f2308e16b284" providerId="ADAL" clId="{5773E9FC-DCAC-45CD-981C-7C783D92F653}" dt="2022-07-21T12:08:23.732" v="273" actId="1076"/>
          <ac:spMkLst>
            <pc:docMk/>
            <pc:sldMk cId="1237872930" sldId="359"/>
            <ac:spMk id="30" creationId="{84158750-01B2-A4FE-2517-3DBE5995AB19}"/>
          </ac:spMkLst>
        </pc:spChg>
        <pc:picChg chg="add mod ord">
          <ac:chgData name="Glen Jones" userId="e846aaca-4b24-4b13-b0d0-f2308e16b284" providerId="ADAL" clId="{5773E9FC-DCAC-45CD-981C-7C783D92F653}" dt="2022-07-21T12:08:49.295" v="280" actId="167"/>
          <ac:picMkLst>
            <pc:docMk/>
            <pc:sldMk cId="1237872930" sldId="359"/>
            <ac:picMk id="4" creationId="{87984EDE-40C6-A573-1AF8-897D56903935}"/>
          </ac:picMkLst>
        </pc:picChg>
        <pc:picChg chg="del">
          <ac:chgData name="Glen Jones" userId="e846aaca-4b24-4b13-b0d0-f2308e16b284" providerId="ADAL" clId="{5773E9FC-DCAC-45CD-981C-7C783D92F653}" dt="2022-07-21T12:08:43.059" v="276" actId="478"/>
          <ac:picMkLst>
            <pc:docMk/>
            <pc:sldMk cId="1237872930" sldId="359"/>
            <ac:picMk id="25" creationId="{33479EAB-6C1B-FF1D-1B46-0A7AABA3514D}"/>
          </ac:picMkLst>
        </pc:picChg>
      </pc:sldChg>
      <pc:sldChg chg="delSp add mod delAnim">
        <pc:chgData name="Glen Jones" userId="e846aaca-4b24-4b13-b0d0-f2308e16b284" providerId="ADAL" clId="{5773E9FC-DCAC-45CD-981C-7C783D92F653}" dt="2022-07-21T12:09:13.941" v="289" actId="478"/>
        <pc:sldMkLst>
          <pc:docMk/>
          <pc:sldMk cId="2672551212" sldId="360"/>
        </pc:sldMkLst>
        <pc:spChg chg="del">
          <ac:chgData name="Glen Jones" userId="e846aaca-4b24-4b13-b0d0-f2308e16b284" providerId="ADAL" clId="{5773E9FC-DCAC-45CD-981C-7C783D92F653}" dt="2022-07-21T12:09:11.735" v="287" actId="478"/>
          <ac:spMkLst>
            <pc:docMk/>
            <pc:sldMk cId="2672551212" sldId="360"/>
            <ac:spMk id="5" creationId="{8E5D7B89-D295-144A-4C37-2529AC219181}"/>
          </ac:spMkLst>
        </pc:spChg>
        <pc:spChg chg="del">
          <ac:chgData name="Glen Jones" userId="e846aaca-4b24-4b13-b0d0-f2308e16b284" providerId="ADAL" clId="{5773E9FC-DCAC-45CD-981C-7C783D92F653}" dt="2022-07-21T12:09:12.957" v="288" actId="478"/>
          <ac:spMkLst>
            <pc:docMk/>
            <pc:sldMk cId="2672551212" sldId="360"/>
            <ac:spMk id="10" creationId="{458789B2-3A5E-336E-BE25-44B04666A55F}"/>
          </ac:spMkLst>
        </pc:spChg>
        <pc:spChg chg="del">
          <ac:chgData name="Glen Jones" userId="e846aaca-4b24-4b13-b0d0-f2308e16b284" providerId="ADAL" clId="{5773E9FC-DCAC-45CD-981C-7C783D92F653}" dt="2022-07-21T12:09:06.613" v="283" actId="478"/>
          <ac:spMkLst>
            <pc:docMk/>
            <pc:sldMk cId="2672551212" sldId="360"/>
            <ac:spMk id="26" creationId="{E13DBF27-16CD-FEAB-7A4C-E1C9C7344785}"/>
          </ac:spMkLst>
        </pc:spChg>
        <pc:spChg chg="del">
          <ac:chgData name="Glen Jones" userId="e846aaca-4b24-4b13-b0d0-f2308e16b284" providerId="ADAL" clId="{5773E9FC-DCAC-45CD-981C-7C783D92F653}" dt="2022-07-21T12:09:08.917" v="285" actId="478"/>
          <ac:spMkLst>
            <pc:docMk/>
            <pc:sldMk cId="2672551212" sldId="360"/>
            <ac:spMk id="27" creationId="{6DF4F662-3E0A-7AE5-7E83-BB9CF843863E}"/>
          </ac:spMkLst>
        </pc:spChg>
        <pc:spChg chg="del">
          <ac:chgData name="Glen Jones" userId="e846aaca-4b24-4b13-b0d0-f2308e16b284" providerId="ADAL" clId="{5773E9FC-DCAC-45CD-981C-7C783D92F653}" dt="2022-07-21T12:09:13.941" v="289" actId="478"/>
          <ac:spMkLst>
            <pc:docMk/>
            <pc:sldMk cId="2672551212" sldId="360"/>
            <ac:spMk id="29" creationId="{5218C48B-BB58-D38F-E782-04E0ECA9272B}"/>
          </ac:spMkLst>
        </pc:spChg>
        <pc:spChg chg="del">
          <ac:chgData name="Glen Jones" userId="e846aaca-4b24-4b13-b0d0-f2308e16b284" providerId="ADAL" clId="{5773E9FC-DCAC-45CD-981C-7C783D92F653}" dt="2022-07-21T12:09:07.596" v="284" actId="478"/>
          <ac:spMkLst>
            <pc:docMk/>
            <pc:sldMk cId="2672551212" sldId="360"/>
            <ac:spMk id="30" creationId="{84158750-01B2-A4FE-2517-3DBE5995AB19}"/>
          </ac:spMkLst>
        </pc:spChg>
        <pc:spChg chg="del">
          <ac:chgData name="Glen Jones" userId="e846aaca-4b24-4b13-b0d0-f2308e16b284" providerId="ADAL" clId="{5773E9FC-DCAC-45CD-981C-7C783D92F653}" dt="2022-07-21T12:09:10.356" v="286" actId="478"/>
          <ac:spMkLst>
            <pc:docMk/>
            <pc:sldMk cId="2672551212" sldId="360"/>
            <ac:spMk id="32" creationId="{86BF5CF2-C91A-2D37-8568-232041F0BC33}"/>
          </ac:spMkLst>
        </pc:spChg>
        <pc:picChg chg="del">
          <ac:chgData name="Glen Jones" userId="e846aaca-4b24-4b13-b0d0-f2308e16b284" providerId="ADAL" clId="{5773E9FC-DCAC-45CD-981C-7C783D92F653}" dt="2022-07-21T12:09:04.653" v="282" actId="478"/>
          <ac:picMkLst>
            <pc:docMk/>
            <pc:sldMk cId="2672551212" sldId="360"/>
            <ac:picMk id="7" creationId="{A82C2FEB-EE39-CD09-539A-CAC1699C4B23}"/>
          </ac:picMkLst>
        </pc:picChg>
      </pc:sldChg>
      <pc:sldChg chg="delSp modSp add mod delAnim modAnim">
        <pc:chgData name="Glen Jones" userId="e846aaca-4b24-4b13-b0d0-f2308e16b284" providerId="ADAL" clId="{5773E9FC-DCAC-45CD-981C-7C783D92F653}" dt="2022-07-21T12:12:30.891" v="371" actId="1076"/>
        <pc:sldMkLst>
          <pc:docMk/>
          <pc:sldMk cId="1755571318" sldId="361"/>
        </pc:sldMkLst>
        <pc:spChg chg="del">
          <ac:chgData name="Glen Jones" userId="e846aaca-4b24-4b13-b0d0-f2308e16b284" providerId="ADAL" clId="{5773E9FC-DCAC-45CD-981C-7C783D92F653}" dt="2022-07-21T12:09:19.428" v="291" actId="478"/>
          <ac:spMkLst>
            <pc:docMk/>
            <pc:sldMk cId="1755571318" sldId="361"/>
            <ac:spMk id="5" creationId="{8E5D7B89-D295-144A-4C37-2529AC219181}"/>
          </ac:spMkLst>
        </pc:spChg>
        <pc:spChg chg="del">
          <ac:chgData name="Glen Jones" userId="e846aaca-4b24-4b13-b0d0-f2308e16b284" providerId="ADAL" clId="{5773E9FC-DCAC-45CD-981C-7C783D92F653}" dt="2022-07-21T12:09:25.172" v="296" actId="478"/>
          <ac:spMkLst>
            <pc:docMk/>
            <pc:sldMk cId="1755571318" sldId="361"/>
            <ac:spMk id="10" creationId="{458789B2-3A5E-336E-BE25-44B04666A55F}"/>
          </ac:spMkLst>
        </pc:spChg>
        <pc:spChg chg="del">
          <ac:chgData name="Glen Jones" userId="e846aaca-4b24-4b13-b0d0-f2308e16b284" providerId="ADAL" clId="{5773E9FC-DCAC-45CD-981C-7C783D92F653}" dt="2022-07-21T12:09:23.725" v="294" actId="478"/>
          <ac:spMkLst>
            <pc:docMk/>
            <pc:sldMk cId="1755571318" sldId="361"/>
            <ac:spMk id="26" creationId="{E13DBF27-16CD-FEAB-7A4C-E1C9C7344785}"/>
          </ac:spMkLst>
        </pc:spChg>
        <pc:spChg chg="del">
          <ac:chgData name="Glen Jones" userId="e846aaca-4b24-4b13-b0d0-f2308e16b284" providerId="ADAL" clId="{5773E9FC-DCAC-45CD-981C-7C783D92F653}" dt="2022-07-21T12:09:22.529" v="292" actId="478"/>
          <ac:spMkLst>
            <pc:docMk/>
            <pc:sldMk cId="1755571318" sldId="361"/>
            <ac:spMk id="27" creationId="{6DF4F662-3E0A-7AE5-7E83-BB9CF843863E}"/>
          </ac:spMkLst>
        </pc:spChg>
        <pc:spChg chg="mod">
          <ac:chgData name="Glen Jones" userId="e846aaca-4b24-4b13-b0d0-f2308e16b284" providerId="ADAL" clId="{5773E9FC-DCAC-45CD-981C-7C783D92F653}" dt="2022-07-21T12:09:42.323" v="302" actId="20577"/>
          <ac:spMkLst>
            <pc:docMk/>
            <pc:sldMk cId="1755571318" sldId="361"/>
            <ac:spMk id="28" creationId="{3FC89A2B-313E-05BD-C58B-E78B92DDA047}"/>
          </ac:spMkLst>
        </pc:spChg>
        <pc:spChg chg="del">
          <ac:chgData name="Glen Jones" userId="e846aaca-4b24-4b13-b0d0-f2308e16b284" providerId="ADAL" clId="{5773E9FC-DCAC-45CD-981C-7C783D92F653}" dt="2022-07-21T12:09:25.892" v="297" actId="478"/>
          <ac:spMkLst>
            <pc:docMk/>
            <pc:sldMk cId="1755571318" sldId="361"/>
            <ac:spMk id="29" creationId="{5218C48B-BB58-D38F-E782-04E0ECA9272B}"/>
          </ac:spMkLst>
        </pc:spChg>
        <pc:spChg chg="del">
          <ac:chgData name="Glen Jones" userId="e846aaca-4b24-4b13-b0d0-f2308e16b284" providerId="ADAL" clId="{5773E9FC-DCAC-45CD-981C-7C783D92F653}" dt="2022-07-21T12:09:24.748" v="295" actId="478"/>
          <ac:spMkLst>
            <pc:docMk/>
            <pc:sldMk cId="1755571318" sldId="361"/>
            <ac:spMk id="30" creationId="{84158750-01B2-A4FE-2517-3DBE5995AB19}"/>
          </ac:spMkLst>
        </pc:spChg>
        <pc:spChg chg="del">
          <ac:chgData name="Glen Jones" userId="e846aaca-4b24-4b13-b0d0-f2308e16b284" providerId="ADAL" clId="{5773E9FC-DCAC-45CD-981C-7C783D92F653}" dt="2022-07-21T12:09:23.309" v="293" actId="478"/>
          <ac:spMkLst>
            <pc:docMk/>
            <pc:sldMk cId="1755571318" sldId="361"/>
            <ac:spMk id="32" creationId="{86BF5CF2-C91A-2D37-8568-232041F0BC33}"/>
          </ac:spMkLst>
        </pc:spChg>
        <pc:picChg chg="mod">
          <ac:chgData name="Glen Jones" userId="e846aaca-4b24-4b13-b0d0-f2308e16b284" providerId="ADAL" clId="{5773E9FC-DCAC-45CD-981C-7C783D92F653}" dt="2022-07-21T12:12:30.891" v="371" actId="1076"/>
          <ac:picMkLst>
            <pc:docMk/>
            <pc:sldMk cId="1755571318" sldId="361"/>
            <ac:picMk id="7" creationId="{A82C2FEB-EE39-CD09-539A-CAC1699C4B23}"/>
          </ac:picMkLst>
        </pc:picChg>
      </pc:sldChg>
      <pc:sldChg chg="addSp delSp modSp mod delAnim modAnim">
        <pc:chgData name="Glen Jones" userId="e846aaca-4b24-4b13-b0d0-f2308e16b284" providerId="ADAL" clId="{5773E9FC-DCAC-45CD-981C-7C783D92F653}" dt="2022-07-21T12:45:21.907" v="925" actId="1076"/>
        <pc:sldMkLst>
          <pc:docMk/>
          <pc:sldMk cId="2647853491" sldId="362"/>
        </pc:sldMkLst>
        <pc:spChg chg="mod or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6" creationId="{B3A040A7-35CA-8767-822D-DBD9664B6C90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7" creationId="{C67A9B27-A44B-9ED0-0564-A425126743D1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16" creationId="{0FE7A653-4ED8-B37C-3E18-3704C0AA5F21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17" creationId="{EABFA501-86CD-E2E7-3D0D-9C5AFF67FE42}"/>
          </ac:spMkLst>
        </pc:spChg>
        <pc:spChg chg="mod">
          <ac:chgData name="Glen Jones" userId="e846aaca-4b24-4b13-b0d0-f2308e16b284" providerId="ADAL" clId="{5773E9FC-DCAC-45CD-981C-7C783D92F653}" dt="2022-07-21T12:43:13.629" v="891" actId="1076"/>
          <ac:spMkLst>
            <pc:docMk/>
            <pc:sldMk cId="2647853491" sldId="362"/>
            <ac:spMk id="23" creationId="{8EEB63BA-8595-ED8E-2088-64657FD8E2BC}"/>
          </ac:spMkLst>
        </pc:spChg>
        <pc:spChg chg="mod or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29" creationId="{49A7DB34-3885-D257-7F1B-EE1B98349B61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30" creationId="{01CE0B5B-C9F8-6AD3-6CC6-F6D3E8DA3367}"/>
          </ac:spMkLst>
        </pc:spChg>
        <pc:spChg chg="mod">
          <ac:chgData name="Glen Jones" userId="e846aaca-4b24-4b13-b0d0-f2308e16b284" providerId="ADAL" clId="{5773E9FC-DCAC-45CD-981C-7C783D92F653}" dt="2022-07-21T12:43:38.295" v="895" actId="20577"/>
          <ac:spMkLst>
            <pc:docMk/>
            <pc:sldMk cId="2647853491" sldId="362"/>
            <ac:spMk id="32" creationId="{92341AFB-1728-5A3D-6D42-C512251884AE}"/>
          </ac:spMkLst>
        </pc:spChg>
        <pc:spChg chg="del">
          <ac:chgData name="Glen Jones" userId="e846aaca-4b24-4b13-b0d0-f2308e16b284" providerId="ADAL" clId="{5773E9FC-DCAC-45CD-981C-7C783D92F653}" dt="2022-07-21T12:40:20.199" v="859" actId="478"/>
          <ac:spMkLst>
            <pc:docMk/>
            <pc:sldMk cId="2647853491" sldId="362"/>
            <ac:spMk id="33" creationId="{428D3DA3-8147-C45B-3810-D742F21B5518}"/>
          </ac:spMkLst>
        </pc:spChg>
        <pc:spChg chg="del mod">
          <ac:chgData name="Glen Jones" userId="e846aaca-4b24-4b13-b0d0-f2308e16b284" providerId="ADAL" clId="{5773E9FC-DCAC-45CD-981C-7C783D92F653}" dt="2022-07-21T12:41:39.083" v="870" actId="478"/>
          <ac:spMkLst>
            <pc:docMk/>
            <pc:sldMk cId="2647853491" sldId="362"/>
            <ac:spMk id="37" creationId="{0D5B985B-8788-979F-02C3-69B9A4526FF7}"/>
          </ac:spMkLst>
        </pc:spChg>
        <pc:spChg chg="mod">
          <ac:chgData name="Glen Jones" userId="e846aaca-4b24-4b13-b0d0-f2308e16b284" providerId="ADAL" clId="{5773E9FC-DCAC-45CD-981C-7C783D92F653}" dt="2022-07-21T12:43:13.629" v="891" actId="1076"/>
          <ac:spMkLst>
            <pc:docMk/>
            <pc:sldMk cId="2647853491" sldId="362"/>
            <ac:spMk id="38" creationId="{83EABE65-EAD5-0364-AC42-68E0F207A7CD}"/>
          </ac:spMkLst>
        </pc:spChg>
        <pc:spChg chg="mod">
          <ac:chgData name="Glen Jones" userId="e846aaca-4b24-4b13-b0d0-f2308e16b284" providerId="ADAL" clId="{5773E9FC-DCAC-45CD-981C-7C783D92F653}" dt="2022-07-21T12:43:13.629" v="891" actId="1076"/>
          <ac:spMkLst>
            <pc:docMk/>
            <pc:sldMk cId="2647853491" sldId="362"/>
            <ac:spMk id="39" creationId="{5B07B896-D722-7AB3-88ED-4B3A3DED133D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40" creationId="{2AC41417-06C4-7813-9118-CBD1F8E41C1C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41" creationId="{AF2D335D-0F20-0726-2A7A-E475D028A73B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42" creationId="{0CC2FEE5-AB3C-841F-CCCB-EF774BCA2D88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43" creationId="{D7B88787-D454-A56A-FCF1-53F318C153F3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44" creationId="{F1F149DF-DF7B-0D72-336F-A4E06497704B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45" creationId="{A2798476-8AB5-2819-0BD6-05A3ED546B51}"/>
          </ac:spMkLst>
        </pc:spChg>
        <pc:spChg chg="add 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46" creationId="{A4086837-6E45-B11D-D133-6C355365E4AE}"/>
          </ac:spMkLst>
        </pc:spChg>
        <pc:spChg chg="add 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47" creationId="{6A7E9A22-6011-E52E-F657-98E3405362FC}"/>
          </ac:spMkLst>
        </pc:spChg>
        <pc:spChg chg="del">
          <ac:chgData name="Glen Jones" userId="e846aaca-4b24-4b13-b0d0-f2308e16b284" providerId="ADAL" clId="{5773E9FC-DCAC-45CD-981C-7C783D92F653}" dt="2022-07-21T12:40:20.199" v="859" actId="478"/>
          <ac:spMkLst>
            <pc:docMk/>
            <pc:sldMk cId="2647853491" sldId="362"/>
            <ac:spMk id="48" creationId="{19B1E8ED-3DD6-10CE-3CD5-356DA298E8AC}"/>
          </ac:spMkLst>
        </pc:spChg>
        <pc:spChg chg="del">
          <ac:chgData name="Glen Jones" userId="e846aaca-4b24-4b13-b0d0-f2308e16b284" providerId="ADAL" clId="{5773E9FC-DCAC-45CD-981C-7C783D92F653}" dt="2022-07-21T12:40:20.199" v="859" actId="478"/>
          <ac:spMkLst>
            <pc:docMk/>
            <pc:sldMk cId="2647853491" sldId="362"/>
            <ac:spMk id="49" creationId="{76AC4711-52D2-4FA8-E1FA-58322E6124C6}"/>
          </ac:spMkLst>
        </pc:spChg>
        <pc:spChg chg="del">
          <ac:chgData name="Glen Jones" userId="e846aaca-4b24-4b13-b0d0-f2308e16b284" providerId="ADAL" clId="{5773E9FC-DCAC-45CD-981C-7C783D92F653}" dt="2022-07-21T12:40:20.199" v="859" actId="478"/>
          <ac:spMkLst>
            <pc:docMk/>
            <pc:sldMk cId="2647853491" sldId="362"/>
            <ac:spMk id="50" creationId="{1FDFC038-F521-E84F-3F7E-E826E06574D8}"/>
          </ac:spMkLst>
        </pc:spChg>
        <pc:spChg chg="add 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52" creationId="{264D6DA5-266D-98B6-36E8-27532DA46FC1}"/>
          </ac:spMkLst>
        </pc:spChg>
        <pc:spChg chg="add 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53" creationId="{91A2289E-0273-A03C-1DC4-3D4F698BCD65}"/>
          </ac:spMkLst>
        </pc:spChg>
        <pc:spChg chg="add 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55" creationId="{AA4BEA2B-864C-A7C0-A4E8-4DDECAC4ECF1}"/>
          </ac:spMkLst>
        </pc:spChg>
        <pc:spChg chg="add 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56" creationId="{5CCC2C13-7293-9183-2389-800307CF2D25}"/>
          </ac:spMkLst>
        </pc:spChg>
        <pc:spChg chg="add 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58" creationId="{8275075B-0816-E355-C53E-390477D09C8A}"/>
          </ac:spMkLst>
        </pc:spChg>
        <pc:spChg chg="add 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59" creationId="{BFD16682-0AF0-18A6-48B0-21549CD87EB5}"/>
          </ac:spMkLst>
        </pc:spChg>
        <pc:spChg chg="add 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60" creationId="{116F94EA-2BBF-99CD-2DC8-2BB703415A0B}"/>
          </ac:spMkLst>
        </pc:spChg>
        <pc:spChg chg="add mod">
          <ac:chgData name="Glen Jones" userId="e846aaca-4b24-4b13-b0d0-f2308e16b284" providerId="ADAL" clId="{5773E9FC-DCAC-45CD-981C-7C783D92F653}" dt="2022-07-21T12:42:58.174" v="890" actId="1038"/>
          <ac:spMkLst>
            <pc:docMk/>
            <pc:sldMk cId="2647853491" sldId="362"/>
            <ac:spMk id="61" creationId="{54F8335B-B30B-D43A-864D-D4DB106AD564}"/>
          </ac:spMkLst>
        </pc:spChg>
        <pc:spChg chg="mod">
          <ac:chgData name="Glen Jones" userId="e846aaca-4b24-4b13-b0d0-f2308e16b284" providerId="ADAL" clId="{5773E9FC-DCAC-45CD-981C-7C783D92F653}" dt="2022-07-21T12:43:13.629" v="891" actId="1076"/>
          <ac:spMkLst>
            <pc:docMk/>
            <pc:sldMk cId="2647853491" sldId="362"/>
            <ac:spMk id="62" creationId="{C3FFDE3F-4867-C7B1-B94C-94C9EACCDE44}"/>
          </ac:spMkLst>
        </pc:spChg>
        <pc:spChg chg="mod">
          <ac:chgData name="Glen Jones" userId="e846aaca-4b24-4b13-b0d0-f2308e16b284" providerId="ADAL" clId="{5773E9FC-DCAC-45CD-981C-7C783D92F653}" dt="2022-07-21T12:43:35.666" v="893" actId="6549"/>
          <ac:spMkLst>
            <pc:docMk/>
            <pc:sldMk cId="2647853491" sldId="362"/>
            <ac:spMk id="63" creationId="{182C08A6-051E-B198-8A45-E35AEF7B44AB}"/>
          </ac:spMkLst>
        </pc:spChg>
        <pc:spChg chg="del">
          <ac:chgData name="Glen Jones" userId="e846aaca-4b24-4b13-b0d0-f2308e16b284" providerId="ADAL" clId="{5773E9FC-DCAC-45CD-981C-7C783D92F653}" dt="2022-07-21T12:40:20.199" v="859" actId="478"/>
          <ac:spMkLst>
            <pc:docMk/>
            <pc:sldMk cId="2647853491" sldId="362"/>
            <ac:spMk id="64" creationId="{FE8B3A00-06DE-697D-2800-2A9AA4AA00AC}"/>
          </ac:spMkLst>
        </pc:spChg>
        <pc:spChg chg="del">
          <ac:chgData name="Glen Jones" userId="e846aaca-4b24-4b13-b0d0-f2308e16b284" providerId="ADAL" clId="{5773E9FC-DCAC-45CD-981C-7C783D92F653}" dt="2022-07-21T12:40:20.199" v="859" actId="478"/>
          <ac:spMkLst>
            <pc:docMk/>
            <pc:sldMk cId="2647853491" sldId="362"/>
            <ac:spMk id="65" creationId="{AB0A4293-A15A-0653-99C5-EFCBE76060AB}"/>
          </ac:spMkLst>
        </pc:spChg>
        <pc:spChg chg="del">
          <ac:chgData name="Glen Jones" userId="e846aaca-4b24-4b13-b0d0-f2308e16b284" providerId="ADAL" clId="{5773E9FC-DCAC-45CD-981C-7C783D92F653}" dt="2022-07-21T12:40:20.199" v="859" actId="478"/>
          <ac:spMkLst>
            <pc:docMk/>
            <pc:sldMk cId="2647853491" sldId="362"/>
            <ac:spMk id="66" creationId="{098B61E0-3337-607C-561D-D424296E1ECC}"/>
          </ac:spMkLst>
        </pc:spChg>
        <pc:spChg chg="del mod">
          <ac:chgData name="Glen Jones" userId="e846aaca-4b24-4b13-b0d0-f2308e16b284" providerId="ADAL" clId="{5773E9FC-DCAC-45CD-981C-7C783D92F653}" dt="2022-07-21T12:38:45.740" v="817" actId="478"/>
          <ac:spMkLst>
            <pc:docMk/>
            <pc:sldMk cId="2647853491" sldId="362"/>
            <ac:spMk id="73" creationId="{FDC22A56-429E-9D78-05FC-00F9FC88EA5B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74" creationId="{D9A1D576-65ED-3169-FAC0-B2C6B3A0DF72}"/>
          </ac:spMkLst>
        </pc:spChg>
        <pc:spChg chg="mod">
          <ac:chgData name="Glen Jones" userId="e846aaca-4b24-4b13-b0d0-f2308e16b284" providerId="ADAL" clId="{5773E9FC-DCAC-45CD-981C-7C783D92F653}" dt="2022-07-21T12:41:53.991" v="871" actId="1076"/>
          <ac:spMkLst>
            <pc:docMk/>
            <pc:sldMk cId="2647853491" sldId="362"/>
            <ac:spMk id="75" creationId="{95F09288-E6E7-2D8E-23CE-2928B7BE87A8}"/>
          </ac:spMkLst>
        </pc:spChg>
        <pc:spChg chg="del">
          <ac:chgData name="Glen Jones" userId="e846aaca-4b24-4b13-b0d0-f2308e16b284" providerId="ADAL" clId="{5773E9FC-DCAC-45CD-981C-7C783D92F653}" dt="2022-07-21T12:40:20.199" v="859" actId="478"/>
          <ac:spMkLst>
            <pc:docMk/>
            <pc:sldMk cId="2647853491" sldId="362"/>
            <ac:spMk id="76" creationId="{9A0E701B-A311-8C5C-455D-19D3BF1F385C}"/>
          </ac:spMkLst>
        </pc:spChg>
        <pc:spChg chg="add mod">
          <ac:chgData name="Glen Jones" userId="e846aaca-4b24-4b13-b0d0-f2308e16b284" providerId="ADAL" clId="{5773E9FC-DCAC-45CD-981C-7C783D92F653}" dt="2022-07-21T12:42:58.174" v="890" actId="1038"/>
          <ac:spMkLst>
            <pc:docMk/>
            <pc:sldMk cId="2647853491" sldId="362"/>
            <ac:spMk id="77" creationId="{9E377A4C-AF54-A0F8-8AD2-E75F05F3AECE}"/>
          </ac:spMkLst>
        </pc:spChg>
        <pc:spChg chg="add mod">
          <ac:chgData name="Glen Jones" userId="e846aaca-4b24-4b13-b0d0-f2308e16b284" providerId="ADAL" clId="{5773E9FC-DCAC-45CD-981C-7C783D92F653}" dt="2022-07-21T12:42:58.174" v="890" actId="1038"/>
          <ac:spMkLst>
            <pc:docMk/>
            <pc:sldMk cId="2647853491" sldId="362"/>
            <ac:spMk id="78" creationId="{7965146D-014B-DABC-6AD2-E9734BFB40F9}"/>
          </ac:spMkLst>
        </pc:spChg>
        <pc:spChg chg="add mod">
          <ac:chgData name="Glen Jones" userId="e846aaca-4b24-4b13-b0d0-f2308e16b284" providerId="ADAL" clId="{5773E9FC-DCAC-45CD-981C-7C783D92F653}" dt="2022-07-21T12:42:58.174" v="890" actId="1038"/>
          <ac:spMkLst>
            <pc:docMk/>
            <pc:sldMk cId="2647853491" sldId="362"/>
            <ac:spMk id="79" creationId="{F6D90183-C94D-3713-CF26-15D7366D8674}"/>
          </ac:spMkLst>
        </pc:spChg>
        <pc:spChg chg="add mod">
          <ac:chgData name="Glen Jones" userId="e846aaca-4b24-4b13-b0d0-f2308e16b284" providerId="ADAL" clId="{5773E9FC-DCAC-45CD-981C-7C783D92F653}" dt="2022-07-21T12:42:58.174" v="890" actId="1038"/>
          <ac:spMkLst>
            <pc:docMk/>
            <pc:sldMk cId="2647853491" sldId="362"/>
            <ac:spMk id="80" creationId="{33EC0F88-5773-6297-BDA7-4A1B5323D695}"/>
          </ac:spMkLst>
        </pc:spChg>
        <pc:spChg chg="add mod">
          <ac:chgData name="Glen Jones" userId="e846aaca-4b24-4b13-b0d0-f2308e16b284" providerId="ADAL" clId="{5773E9FC-DCAC-45CD-981C-7C783D92F653}" dt="2022-07-21T12:43:54.185" v="901" actId="6549"/>
          <ac:spMkLst>
            <pc:docMk/>
            <pc:sldMk cId="2647853491" sldId="362"/>
            <ac:spMk id="81" creationId="{E3A3C3C8-B9D8-6CDB-BCCF-AF932BC0744B}"/>
          </ac:spMkLst>
        </pc:spChg>
        <pc:spChg chg="add mod">
          <ac:chgData name="Glen Jones" userId="e846aaca-4b24-4b13-b0d0-f2308e16b284" providerId="ADAL" clId="{5773E9FC-DCAC-45CD-981C-7C783D92F653}" dt="2022-07-21T12:44:02.690" v="905" actId="6549"/>
          <ac:spMkLst>
            <pc:docMk/>
            <pc:sldMk cId="2647853491" sldId="362"/>
            <ac:spMk id="82" creationId="{1F0FE9DF-9C96-D4DB-5FEC-792C22A044AB}"/>
          </ac:spMkLst>
        </pc:spChg>
        <pc:spChg chg="add mod">
          <ac:chgData name="Glen Jones" userId="e846aaca-4b24-4b13-b0d0-f2308e16b284" providerId="ADAL" clId="{5773E9FC-DCAC-45CD-981C-7C783D92F653}" dt="2022-07-21T12:44:17.897" v="909" actId="6549"/>
          <ac:spMkLst>
            <pc:docMk/>
            <pc:sldMk cId="2647853491" sldId="362"/>
            <ac:spMk id="83" creationId="{20658E3F-4DB0-AD20-B5ED-5750ECFC6200}"/>
          </ac:spMkLst>
        </pc:spChg>
        <pc:spChg chg="add mod">
          <ac:chgData name="Glen Jones" userId="e846aaca-4b24-4b13-b0d0-f2308e16b284" providerId="ADAL" clId="{5773E9FC-DCAC-45CD-981C-7C783D92F653}" dt="2022-07-21T12:44:28.050" v="913" actId="20577"/>
          <ac:spMkLst>
            <pc:docMk/>
            <pc:sldMk cId="2647853491" sldId="362"/>
            <ac:spMk id="84" creationId="{FBD05F29-6B89-FA2A-03E2-AE0103EDC4BD}"/>
          </ac:spMkLst>
        </pc:spChg>
        <pc:spChg chg="add mod">
          <ac:chgData name="Glen Jones" userId="e846aaca-4b24-4b13-b0d0-f2308e16b284" providerId="ADAL" clId="{5773E9FC-DCAC-45CD-981C-7C783D92F653}" dt="2022-07-21T12:44:36.546" v="917" actId="6549"/>
          <ac:spMkLst>
            <pc:docMk/>
            <pc:sldMk cId="2647853491" sldId="362"/>
            <ac:spMk id="85" creationId="{87026AB5-A021-1028-9055-A02FC4A58C5C}"/>
          </ac:spMkLst>
        </pc:spChg>
        <pc:grpChg chg="mod">
          <ac:chgData name="Glen Jones" userId="e846aaca-4b24-4b13-b0d0-f2308e16b284" providerId="ADAL" clId="{5773E9FC-DCAC-45CD-981C-7C783D92F653}" dt="2022-07-21T12:43:13.629" v="891" actId="1076"/>
          <ac:grpSpMkLst>
            <pc:docMk/>
            <pc:sldMk cId="2647853491" sldId="362"/>
            <ac:grpSpMk id="12" creationId="{73062E33-6A34-A2ED-50EF-66DAD2C841B1}"/>
          </ac:grpSpMkLst>
        </pc:grpChg>
        <pc:grpChg chg="mod">
          <ac:chgData name="Glen Jones" userId="e846aaca-4b24-4b13-b0d0-f2308e16b284" providerId="ADAL" clId="{5773E9FC-DCAC-45CD-981C-7C783D92F653}" dt="2022-07-21T12:41:53.991" v="871" actId="1076"/>
          <ac:grpSpMkLst>
            <pc:docMk/>
            <pc:sldMk cId="2647853491" sldId="362"/>
            <ac:grpSpMk id="67" creationId="{2D5A3472-B756-91AF-E952-2E2FEEF87FD7}"/>
          </ac:grpSpMkLst>
        </pc:grpChg>
        <pc:grpChg chg="mod">
          <ac:chgData name="Glen Jones" userId="e846aaca-4b24-4b13-b0d0-f2308e16b284" providerId="ADAL" clId="{5773E9FC-DCAC-45CD-981C-7C783D92F653}" dt="2022-07-21T12:41:53.991" v="871" actId="1076"/>
          <ac:grpSpMkLst>
            <pc:docMk/>
            <pc:sldMk cId="2647853491" sldId="362"/>
            <ac:grpSpMk id="70" creationId="{F191F6FA-4DE0-4FCD-EB72-16DEB02F716B}"/>
          </ac:grpSpMkLst>
        </pc:grpChg>
        <pc:picChg chg="del">
          <ac:chgData name="Glen Jones" userId="e846aaca-4b24-4b13-b0d0-f2308e16b284" providerId="ADAL" clId="{5773E9FC-DCAC-45CD-981C-7C783D92F653}" dt="2022-07-21T12:35:10.082" v="796" actId="478"/>
          <ac:picMkLst>
            <pc:docMk/>
            <pc:sldMk cId="2647853491" sldId="362"/>
            <ac:picMk id="4" creationId="{C919A988-3EE9-E30A-2CBF-2A00A02E4433}"/>
          </ac:picMkLst>
        </pc:picChg>
        <pc:picChg chg="add mod ord">
          <ac:chgData name="Glen Jones" userId="e846aaca-4b24-4b13-b0d0-f2308e16b284" providerId="ADAL" clId="{5773E9FC-DCAC-45CD-981C-7C783D92F653}" dt="2022-07-21T12:45:21.907" v="925" actId="1076"/>
          <ac:picMkLst>
            <pc:docMk/>
            <pc:sldMk cId="2647853491" sldId="362"/>
            <ac:picMk id="5" creationId="{A5DA4CED-B566-7E0C-F072-EED1109B3CF0}"/>
          </ac:picMkLst>
        </pc:picChg>
        <pc:picChg chg="mod">
          <ac:chgData name="Glen Jones" userId="e846aaca-4b24-4b13-b0d0-f2308e16b284" providerId="ADAL" clId="{5773E9FC-DCAC-45CD-981C-7C783D92F653}" dt="2022-07-21T12:41:59.461" v="873" actId="1076"/>
          <ac:picMkLst>
            <pc:docMk/>
            <pc:sldMk cId="2647853491" sldId="362"/>
            <ac:picMk id="54" creationId="{25788904-EE9C-DA9B-7F1C-6FD3ADA235CC}"/>
          </ac:picMkLst>
        </pc:picChg>
      </pc:sldChg>
      <pc:sldChg chg="del">
        <pc:chgData name="Glen Jones" userId="e846aaca-4b24-4b13-b0d0-f2308e16b284" providerId="ADAL" clId="{5773E9FC-DCAC-45CD-981C-7C783D92F653}" dt="2022-07-21T12:45:46.171" v="928" actId="2696"/>
        <pc:sldMkLst>
          <pc:docMk/>
          <pc:sldMk cId="574866280" sldId="363"/>
        </pc:sldMkLst>
      </pc:sldChg>
      <pc:sldChg chg="add modAnim">
        <pc:chgData name="Glen Jones" userId="e846aaca-4b24-4b13-b0d0-f2308e16b284" providerId="ADAL" clId="{5773E9FC-DCAC-45CD-981C-7C783D92F653}" dt="2022-07-21T12:45:39.685" v="927"/>
        <pc:sldMkLst>
          <pc:docMk/>
          <pc:sldMk cId="3093877453" sldId="364"/>
        </pc:sldMkLst>
      </pc:sldChg>
    </pc:docChg>
  </pc:docChgLst>
  <pc:docChgLst>
    <pc:chgData name="Glen Jones" userId="e846aaca-4b24-4b13-b0d0-f2308e16b284" providerId="ADAL" clId="{E64083E0-EE83-479C-97CF-AB1003767FB1}"/>
    <pc:docChg chg="custSel modSld">
      <pc:chgData name="Glen Jones" userId="e846aaca-4b24-4b13-b0d0-f2308e16b284" providerId="ADAL" clId="{E64083E0-EE83-479C-97CF-AB1003767FB1}" dt="2022-08-10T12:48:20.031" v="15" actId="27636"/>
      <pc:docMkLst>
        <pc:docMk/>
      </pc:docMkLst>
      <pc:sldChg chg="modSp mod">
        <pc:chgData name="Glen Jones" userId="e846aaca-4b24-4b13-b0d0-f2308e16b284" providerId="ADAL" clId="{E64083E0-EE83-479C-97CF-AB1003767FB1}" dt="2022-08-10T12:48:10.696" v="5" actId="27636"/>
        <pc:sldMkLst>
          <pc:docMk/>
          <pc:sldMk cId="1157993271" sldId="360"/>
        </pc:sldMkLst>
        <pc:spChg chg="mod">
          <ac:chgData name="Glen Jones" userId="e846aaca-4b24-4b13-b0d0-f2308e16b284" providerId="ADAL" clId="{E64083E0-EE83-479C-97CF-AB1003767FB1}" dt="2022-08-10T12:48:10.696" v="5" actId="27636"/>
          <ac:spMkLst>
            <pc:docMk/>
            <pc:sldMk cId="1157993271" sldId="360"/>
            <ac:spMk id="18" creationId="{161CDE6F-956D-514E-27A2-60A492F3DD15}"/>
          </ac:spMkLst>
        </pc:spChg>
      </pc:sldChg>
      <pc:sldChg chg="modSp mod">
        <pc:chgData name="Glen Jones" userId="e846aaca-4b24-4b13-b0d0-f2308e16b284" providerId="ADAL" clId="{E64083E0-EE83-479C-97CF-AB1003767FB1}" dt="2022-08-10T12:48:20.031" v="15" actId="27636"/>
        <pc:sldMkLst>
          <pc:docMk/>
          <pc:sldMk cId="2753342847" sldId="368"/>
        </pc:sldMkLst>
        <pc:spChg chg="mod">
          <ac:chgData name="Glen Jones" userId="e846aaca-4b24-4b13-b0d0-f2308e16b284" providerId="ADAL" clId="{E64083E0-EE83-479C-97CF-AB1003767FB1}" dt="2022-08-10T12:48:20.031" v="15" actId="27636"/>
          <ac:spMkLst>
            <pc:docMk/>
            <pc:sldMk cId="2753342847" sldId="368"/>
            <ac:spMk id="18" creationId="{161CDE6F-956D-514E-27A2-60A492F3DD1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ndika" panose="0200000000000000000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ndika" panose="02000000000000000000"/>
              </a:defRPr>
            </a:lvl1pPr>
          </a:lstStyle>
          <a:p>
            <a:fld id="{E4309E1E-5E59-40E4-A772-8504595289B7}" type="datetimeFigureOut">
              <a:rPr lang="en-GB" smtClean="0"/>
              <a:pPr/>
              <a:t>16/08/2022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ndika" panose="0200000000000000000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ndika" panose="02000000000000000000"/>
              </a:defRPr>
            </a:lvl1pPr>
          </a:lstStyle>
          <a:p>
            <a:fld id="{AB23892D-DEB9-4D3D-82E9-81D21416B5D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27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ndika" panose="0200000000000000000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ndika" panose="0200000000000000000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ndika" panose="0200000000000000000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ndika" panose="0200000000000000000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ndika" panose="0200000000000000000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7561F-101A-F71A-9538-1BE40C0C1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8708F8-F549-19B9-B5E9-F6C9A2EC0C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E6A87-3554-35A2-EB9F-C087A302B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1A1AF-A0A4-76E6-AF37-33DBEA645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546EB-BD76-CF2F-DBE0-1B131220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959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8506E-0068-61B6-0BDE-0584470CF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810A5C-D50C-F2D7-04C1-98CDF42DA3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A88B7-BC44-083B-5A89-38E48CDA7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0386E-C086-9109-CD35-4667354BF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EF317-5A25-0D91-87DE-696689524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360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051DDA-DA64-08C6-2B57-BA18C48185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BB6CC5-B628-045C-F60B-D87BC9E77C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1C6D9-2459-5CDE-4BD1-D54E6FF4B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12EDD-406B-B55C-3471-59427BCDF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04589-AD70-B175-BC69-C52100AB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894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4">
            <a:extLst>
              <a:ext uri="{FF2B5EF4-FFF2-40B4-BE49-F238E27FC236}">
                <a16:creationId xmlns:a16="http://schemas.microsoft.com/office/drawing/2014/main" id="{97726840-FCDC-3396-18D3-F4056FFDD25C}"/>
              </a:ext>
            </a:extLst>
          </p:cNvPr>
          <p:cNvSpPr/>
          <p:nvPr userDrawn="1"/>
        </p:nvSpPr>
        <p:spPr bwMode="auto">
          <a:xfrm>
            <a:off x="609601" y="438150"/>
            <a:ext cx="10960100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/>
              <a:t> 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609598" y="478895"/>
            <a:ext cx="10960100" cy="994306"/>
          </a:xfrm>
        </p:spPr>
        <p:txBody>
          <a:bodyPr>
            <a:noAutofit/>
          </a:bodyPr>
          <a:lstStyle>
            <a:lvl1pPr>
              <a:defRPr>
                <a:latin typeface="Andika" panose="0200000000000000000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811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13FA7-B0B6-3E3B-95AC-9262D080E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D201D-1E82-355D-5749-24E3A3D10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5CBD6-A1FC-9BAA-4EA5-3AAD2C51B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F3269-7515-53D8-7DA3-632026436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58DC7-4C23-8FF0-24CE-4F561CEEB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22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598DC-825E-D43D-947E-006CF853F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A9971-C19B-51EA-6BD6-E5A0E733B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83CAF-3B78-60C5-A722-CAD0CB086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286FD-A71D-FB13-55FE-5C5024F94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EB5C2-450C-8AA9-CF48-903D4A2FB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69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77A19-4D19-2C59-C2EA-B1D59F8C3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0E973-05F1-F28B-398B-C49133BBDD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D1838A-CCCB-022E-5F7F-4C56CC688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53E44C-54F6-C849-BA18-801FF28FC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BC5939-86D5-2FAF-CB55-269268D91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FC5265-00F5-F94E-DB2B-870300A51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215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07F2D-8C4F-C9A5-BFF7-D6387ABD3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333E2-EC1C-9931-2C4C-9FB413B1D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C05E39-DFC6-30FA-FAC3-DD48412E08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31275E-E149-9479-3183-28AC13BFAE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C01871-174E-D878-B7C9-78826DB2D4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E68440-F8AE-9BA5-D892-8507B433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C640AA-5429-A788-E900-6830F9A8D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CB6C36-2EAF-ADCD-6690-B01CA705F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6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F5001-698F-AFA2-6D65-8F2F10B16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5B622E-0681-07AE-74B3-A8DD73EC5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4263E8-DE8F-DD9C-790F-444F76DE4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64EF8-98D9-71EB-9633-2C35E01FE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70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C31865-D6B9-A88E-1272-0E1574DF9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4FB291-74B2-72E4-F9E8-A1FE38D7F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A834E-8FA2-2306-E6FA-E3C880ABF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67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04829-5736-0B6A-A911-001A09CFB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3995B-729E-81D1-E1DB-509659B2AC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BF2578-4BEA-C9A9-311E-ACC4530617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A43992-FB7B-2EAC-32B3-194C6781F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46178E-06B5-2871-9BA9-2B562E80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EAA49-0173-C5BA-76FB-91A7ED2E8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04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EEACB-00A9-B2D2-E0C8-D395A39DF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9A77A9-EB3F-E7B3-FCD4-1BA841C7F4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F980E8-EB31-5A5E-02CB-46327B00A3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DDC870-02F5-302A-8CB4-18A8BA110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F3CF3-0E14-F69F-AE87-32114DFB1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738CE3-9941-0DE3-6197-78F6B446D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64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7B3EBF-89D3-FBCF-93C2-163AB7E56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D01D6-9E2D-8775-6E95-D2CB64C40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226EB-5DF9-AAC0-4A61-87693ADEA6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68548-7A33-4D15-A407-A42BC9A8705F}" type="datetimeFigureOut">
              <a:rPr lang="en-GB" smtClean="0"/>
              <a:t>16/08/2022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317FE-1755-A983-76FC-40F20C2FD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D2AD3-3148-6039-6539-E295A385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012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ello@emile-education.com?subject=Emile%20-%20Spelling%20Scheme%20Slides%20-%20School%20Feedback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E8CFF44C-56B5-9BAD-F711-8E7073B91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" y="0"/>
            <a:ext cx="1218793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068F54-0B61-7969-2B64-A078307DF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596"/>
            <a:ext cx="10515600" cy="1325563"/>
          </a:xfrm>
          <a:prstGeom prst="roundRect">
            <a:avLst/>
          </a:prstGeom>
          <a:solidFill>
            <a:srgbClr val="7030A0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 How to Use this </a:t>
            </a:r>
            <a:r>
              <a:rPr lang="en-GB" b="1" dirty="0" err="1">
                <a:solidFill>
                  <a:schemeClr val="bg1"/>
                </a:solidFill>
              </a:rPr>
              <a:t>Powerpoint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16E9B-A822-3D56-CF7F-CACC9AF59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6225" y="1608755"/>
            <a:ext cx="10039547" cy="4859847"/>
          </a:xfrm>
          <a:prstGeom prst="roundRect">
            <a:avLst/>
          </a:prstGeom>
          <a:solidFill>
            <a:srgbClr val="EF8023"/>
          </a:solidFill>
        </p:spPr>
        <p:txBody>
          <a:bodyPr lIns="360000" tIns="216000" rIns="360000" bIns="144000"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These slides have been designed to be used in </a:t>
            </a:r>
            <a:r>
              <a:rPr lang="en-GB" dirty="0" err="1">
                <a:solidFill>
                  <a:schemeClr val="bg1"/>
                </a:solidFill>
              </a:rPr>
              <a:t>Powerpoint</a:t>
            </a:r>
            <a:r>
              <a:rPr lang="en-GB" dirty="0">
                <a:solidFill>
                  <a:schemeClr val="bg1"/>
                </a:solidFill>
              </a:rPr>
              <a:t> as a </a:t>
            </a:r>
            <a:r>
              <a:rPr lang="en-GB" i="1" u="sng" dirty="0">
                <a:solidFill>
                  <a:schemeClr val="bg1"/>
                </a:solidFill>
              </a:rPr>
              <a:t>Slide Show. </a:t>
            </a:r>
          </a:p>
          <a:p>
            <a:pPr marL="0" indent="0" algn="ctr">
              <a:buNone/>
            </a:pPr>
            <a:endParaRPr lang="en-GB" i="1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There are text and images that will overlap and cause confusion, if used in desktop mode</a:t>
            </a:r>
            <a:r>
              <a:rPr lang="en-GB">
                <a:solidFill>
                  <a:schemeClr val="bg1"/>
                </a:solidFill>
              </a:rPr>
              <a:t>. </a:t>
            </a:r>
            <a:endParaRPr lang="en-GB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i="1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i="1" u="sng" dirty="0">
                <a:solidFill>
                  <a:schemeClr val="bg1"/>
                </a:solidFill>
              </a:rPr>
              <a:t>To open this in Slide Show mode, </a:t>
            </a:r>
            <a:r>
              <a:rPr lang="en-GB" sz="2400" i="1" u="sng" dirty="0">
                <a:solidFill>
                  <a:schemeClr val="bg1"/>
                </a:solidFill>
              </a:rPr>
              <a:t>please</a:t>
            </a:r>
            <a:r>
              <a:rPr lang="en-GB" i="1" u="sng" dirty="0">
                <a:solidFill>
                  <a:schemeClr val="bg1"/>
                </a:solidFill>
              </a:rPr>
              <a:t> click “Slide Show” on the menu above and then “From Beginning”. </a:t>
            </a:r>
          </a:p>
          <a:p>
            <a:pPr marL="0" indent="0" algn="ctr">
              <a:buNone/>
            </a:pPr>
            <a:endParaRPr lang="en-GB" i="1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Thank you from the Emile Team.</a:t>
            </a:r>
          </a:p>
          <a:p>
            <a:pPr marL="0" indent="0" algn="ctr">
              <a:buNone/>
            </a:pPr>
            <a:r>
              <a:rPr lang="en-GB" sz="1700" dirty="0">
                <a:solidFill>
                  <a:schemeClr val="bg1"/>
                </a:solidFill>
              </a:rPr>
              <a:t>If you have any feedback, or would just like to say “hello”, please email us at: </a:t>
            </a:r>
            <a:r>
              <a:rPr lang="en-GB" sz="17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hello@emile-education.com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5E548DCA-B3A8-EBC4-5FC1-B72999372C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62" y="390426"/>
            <a:ext cx="2092311" cy="739911"/>
          </a:xfrm>
          <a:prstGeom prst="rect">
            <a:avLst/>
          </a:prstGeom>
        </p:spPr>
      </p:pic>
      <p:pic>
        <p:nvPicPr>
          <p:cNvPr id="10" name="Picture 9" descr="A toy figurine of a cartoon character&#10;&#10;Description automatically generated with low confidence">
            <a:extLst>
              <a:ext uri="{FF2B5EF4-FFF2-40B4-BE49-F238E27FC236}">
                <a16:creationId xmlns:a16="http://schemas.microsoft.com/office/drawing/2014/main" id="{D54D3FF8-31FE-8CAE-B56F-CE723BA056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292" y="3956110"/>
            <a:ext cx="2333016" cy="233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75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, light, outdoor object, day&#10;&#10;Description automatically generated">
            <a:extLst>
              <a:ext uri="{FF2B5EF4-FFF2-40B4-BE49-F238E27FC236}">
                <a16:creationId xmlns:a16="http://schemas.microsoft.com/office/drawing/2014/main" id="{A5DA4CED-B566-7E0C-F072-EED1109B3C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2" y="470581"/>
            <a:ext cx="11301820" cy="1496117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Can you put the words into the phoneme frame?</a:t>
            </a: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0A0E421D-C589-EACF-AD84-EAD506D9EF8C}"/>
              </a:ext>
            </a:extLst>
          </p:cNvPr>
          <p:cNvSpPr txBox="1">
            <a:spLocks/>
          </p:cNvSpPr>
          <p:nvPr/>
        </p:nvSpPr>
        <p:spPr>
          <a:xfrm>
            <a:off x="3256761" y="3474146"/>
            <a:ext cx="2402486" cy="985336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m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65" name="Title 1">
            <a:extLst>
              <a:ext uri="{FF2B5EF4-FFF2-40B4-BE49-F238E27FC236}">
                <a16:creationId xmlns:a16="http://schemas.microsoft.com/office/drawing/2014/main" id="{14B54649-6ABF-6C1A-C6E3-21F981AE33F5}"/>
              </a:ext>
            </a:extLst>
          </p:cNvPr>
          <p:cNvSpPr txBox="1">
            <a:spLocks/>
          </p:cNvSpPr>
          <p:nvPr/>
        </p:nvSpPr>
        <p:spPr>
          <a:xfrm>
            <a:off x="3269761" y="2080998"/>
            <a:ext cx="2402486" cy="1053648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w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k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</a:p>
        </p:txBody>
      </p:sp>
      <p:sp>
        <p:nvSpPr>
          <p:cNvPr id="66" name="Title 1">
            <a:extLst>
              <a:ext uri="{FF2B5EF4-FFF2-40B4-BE49-F238E27FC236}">
                <a16:creationId xmlns:a16="http://schemas.microsoft.com/office/drawing/2014/main" id="{C8D60B4D-6D7E-750F-F0F8-976D79852E76}"/>
              </a:ext>
            </a:extLst>
          </p:cNvPr>
          <p:cNvSpPr txBox="1">
            <a:spLocks/>
          </p:cNvSpPr>
          <p:nvPr/>
        </p:nvSpPr>
        <p:spPr>
          <a:xfrm>
            <a:off x="3242334" y="4798983"/>
            <a:ext cx="2402486" cy="1011101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l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4CCC688F-65D2-451F-76A9-71E215430DEF}"/>
              </a:ext>
            </a:extLst>
          </p:cNvPr>
          <p:cNvSpPr/>
          <p:nvPr/>
        </p:nvSpPr>
        <p:spPr>
          <a:xfrm>
            <a:off x="8108999" y="5063879"/>
            <a:ext cx="697428" cy="65063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732CAED-2C5A-6E37-44C9-B7C6BB75CF2B}"/>
              </a:ext>
            </a:extLst>
          </p:cNvPr>
          <p:cNvSpPr/>
          <p:nvPr/>
        </p:nvSpPr>
        <p:spPr>
          <a:xfrm>
            <a:off x="7422375" y="4846200"/>
            <a:ext cx="685800" cy="86831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F271451-D41E-2E1E-AE6B-D7670EB09A97}"/>
              </a:ext>
            </a:extLst>
          </p:cNvPr>
          <p:cNvSpPr txBox="1"/>
          <p:nvPr/>
        </p:nvSpPr>
        <p:spPr>
          <a:xfrm>
            <a:off x="8097202" y="4942308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7" name="Arrow: Right 86">
            <a:extLst>
              <a:ext uri="{FF2B5EF4-FFF2-40B4-BE49-F238E27FC236}">
                <a16:creationId xmlns:a16="http://schemas.microsoft.com/office/drawing/2014/main" id="{E3E99126-80A0-D3A9-5EE9-B173A22DA69E}"/>
              </a:ext>
            </a:extLst>
          </p:cNvPr>
          <p:cNvSpPr/>
          <p:nvPr/>
        </p:nvSpPr>
        <p:spPr>
          <a:xfrm>
            <a:off x="5908431" y="2602523"/>
            <a:ext cx="1362807" cy="184639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Arrow: Right 87">
            <a:extLst>
              <a:ext uri="{FF2B5EF4-FFF2-40B4-BE49-F238E27FC236}">
                <a16:creationId xmlns:a16="http://schemas.microsoft.com/office/drawing/2014/main" id="{C2358DA1-F65D-819D-E052-13BD3114DAB1}"/>
              </a:ext>
            </a:extLst>
          </p:cNvPr>
          <p:cNvSpPr/>
          <p:nvPr/>
        </p:nvSpPr>
        <p:spPr>
          <a:xfrm>
            <a:off x="5903971" y="3856181"/>
            <a:ext cx="1362807" cy="184639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Arrow: Right 88">
            <a:extLst>
              <a:ext uri="{FF2B5EF4-FFF2-40B4-BE49-F238E27FC236}">
                <a16:creationId xmlns:a16="http://schemas.microsoft.com/office/drawing/2014/main" id="{1CEE98F1-31EC-0706-8C97-77176D3A2AB7}"/>
              </a:ext>
            </a:extLst>
          </p:cNvPr>
          <p:cNvSpPr/>
          <p:nvPr/>
        </p:nvSpPr>
        <p:spPr>
          <a:xfrm>
            <a:off x="5848743" y="5241327"/>
            <a:ext cx="1362807" cy="184639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03141C6-FE16-1F5F-6763-982B084EC1B0}"/>
              </a:ext>
            </a:extLst>
          </p:cNvPr>
          <p:cNvSpPr/>
          <p:nvPr/>
        </p:nvSpPr>
        <p:spPr>
          <a:xfrm>
            <a:off x="9502484" y="3573796"/>
            <a:ext cx="685800" cy="65538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4990202-2146-1AA5-D31D-6F466FEBDE19}"/>
              </a:ext>
            </a:extLst>
          </p:cNvPr>
          <p:cNvSpPr txBox="1"/>
          <p:nvPr/>
        </p:nvSpPr>
        <p:spPr>
          <a:xfrm>
            <a:off x="7445192" y="4916291"/>
            <a:ext cx="674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h</a:t>
            </a:r>
            <a:endParaRPr lang="en-GB" sz="2800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692313A8-A800-E8F4-0832-32FC80B8D011}"/>
              </a:ext>
            </a:extLst>
          </p:cNvPr>
          <p:cNvSpPr/>
          <p:nvPr/>
        </p:nvSpPr>
        <p:spPr>
          <a:xfrm>
            <a:off x="7507422" y="2309814"/>
            <a:ext cx="685800" cy="66113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E758A88-A12F-EB21-407C-D344D2A2CE67}"/>
              </a:ext>
            </a:extLst>
          </p:cNvPr>
          <p:cNvSpPr txBox="1"/>
          <p:nvPr/>
        </p:nvSpPr>
        <p:spPr>
          <a:xfrm>
            <a:off x="7527579" y="2252287"/>
            <a:ext cx="6485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w</a:t>
            </a:r>
            <a:endParaRPr lang="en-GB" sz="2800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EF166C6-5EE4-2DCD-EBA9-963627E45E47}"/>
              </a:ext>
            </a:extLst>
          </p:cNvPr>
          <p:cNvSpPr/>
          <p:nvPr/>
        </p:nvSpPr>
        <p:spPr>
          <a:xfrm>
            <a:off x="8197660" y="2309814"/>
            <a:ext cx="685800" cy="66112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0B1F786-1798-E90C-F602-E01A541B8D06}"/>
              </a:ext>
            </a:extLst>
          </p:cNvPr>
          <p:cNvSpPr txBox="1"/>
          <p:nvPr/>
        </p:nvSpPr>
        <p:spPr>
          <a:xfrm>
            <a:off x="8193223" y="2253945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AD26D521-FA5D-0C1F-AE8B-597CC6DCFFC8}"/>
              </a:ext>
            </a:extLst>
          </p:cNvPr>
          <p:cNvSpPr/>
          <p:nvPr/>
        </p:nvSpPr>
        <p:spPr>
          <a:xfrm>
            <a:off x="8806426" y="4846433"/>
            <a:ext cx="685800" cy="86831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C2DBEDA0-866A-77D1-C91A-CE0495731E95}"/>
              </a:ext>
            </a:extLst>
          </p:cNvPr>
          <p:cNvSpPr/>
          <p:nvPr/>
        </p:nvSpPr>
        <p:spPr>
          <a:xfrm>
            <a:off x="9491926" y="5063879"/>
            <a:ext cx="697428" cy="65063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0507C963-9544-FA27-25CB-592BF29E24C5}"/>
              </a:ext>
            </a:extLst>
          </p:cNvPr>
          <p:cNvGrpSpPr/>
          <p:nvPr/>
        </p:nvGrpSpPr>
        <p:grpSpPr>
          <a:xfrm>
            <a:off x="8409195" y="5357006"/>
            <a:ext cx="1467389" cy="753768"/>
            <a:chOff x="8481792" y="4870087"/>
            <a:chExt cx="1467389" cy="753768"/>
          </a:xfrm>
        </p:grpSpPr>
        <p:sp>
          <p:nvSpPr>
            <p:cNvPr id="99" name="Arc 98">
              <a:extLst>
                <a:ext uri="{FF2B5EF4-FFF2-40B4-BE49-F238E27FC236}">
                  <a16:creationId xmlns:a16="http://schemas.microsoft.com/office/drawing/2014/main" id="{5DDBDE15-068B-1A03-8134-2A12C2C39389}"/>
                </a:ext>
              </a:extLst>
            </p:cNvPr>
            <p:cNvSpPr/>
            <p:nvPr/>
          </p:nvSpPr>
          <p:spPr>
            <a:xfrm rot="12319425" flipH="1">
              <a:off x="8481792" y="4870087"/>
              <a:ext cx="1134554" cy="753115"/>
            </a:xfrm>
            <a:prstGeom prst="arc">
              <a:avLst>
                <a:gd name="adj1" fmla="val 12591031"/>
                <a:gd name="adj2" fmla="val 19073292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Arc 99">
              <a:extLst>
                <a:ext uri="{FF2B5EF4-FFF2-40B4-BE49-F238E27FC236}">
                  <a16:creationId xmlns:a16="http://schemas.microsoft.com/office/drawing/2014/main" id="{723C01E5-5F3F-60AE-DD98-EA26CDD49DD6}"/>
                </a:ext>
              </a:extLst>
            </p:cNvPr>
            <p:cNvSpPr/>
            <p:nvPr/>
          </p:nvSpPr>
          <p:spPr>
            <a:xfrm rot="9280575">
              <a:off x="8814627" y="4870740"/>
              <a:ext cx="1134554" cy="753115"/>
            </a:xfrm>
            <a:prstGeom prst="arc">
              <a:avLst>
                <a:gd name="adj1" fmla="val 12591031"/>
                <a:gd name="adj2" fmla="val 18957771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D7850A68-CBF7-8506-39EC-03529C29942D}"/>
              </a:ext>
            </a:extLst>
          </p:cNvPr>
          <p:cNvSpPr txBox="1"/>
          <p:nvPr/>
        </p:nvSpPr>
        <p:spPr>
          <a:xfrm>
            <a:off x="9487551" y="4948925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63D9BEEA-17D8-E60D-8A7B-6C61B1244B72}"/>
              </a:ext>
            </a:extLst>
          </p:cNvPr>
          <p:cNvSpPr txBox="1"/>
          <p:nvPr/>
        </p:nvSpPr>
        <p:spPr>
          <a:xfrm>
            <a:off x="8797584" y="4916292"/>
            <a:ext cx="674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l</a:t>
            </a:r>
            <a:endParaRPr lang="en-GB" sz="2800" dirty="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211CA22A-F4B8-B0E6-0DA4-345657EE8E48}"/>
              </a:ext>
            </a:extLst>
          </p:cNvPr>
          <p:cNvSpPr/>
          <p:nvPr/>
        </p:nvSpPr>
        <p:spPr>
          <a:xfrm>
            <a:off x="8827298" y="3574477"/>
            <a:ext cx="685800" cy="65538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08A4CFFA-F162-9C49-FE8C-2CA44173D2BF}"/>
              </a:ext>
            </a:extLst>
          </p:cNvPr>
          <p:cNvSpPr/>
          <p:nvPr/>
        </p:nvSpPr>
        <p:spPr>
          <a:xfrm>
            <a:off x="8141498" y="3574477"/>
            <a:ext cx="685800" cy="65538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B846F348-7C35-8993-99F5-54C2E15D4977}"/>
              </a:ext>
            </a:extLst>
          </p:cNvPr>
          <p:cNvSpPr/>
          <p:nvPr/>
        </p:nvSpPr>
        <p:spPr>
          <a:xfrm>
            <a:off x="7454851" y="3361010"/>
            <a:ext cx="685800" cy="86831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C9AE6616-2EEA-5BD6-BC24-F109452C63C1}"/>
              </a:ext>
            </a:extLst>
          </p:cNvPr>
          <p:cNvGrpSpPr/>
          <p:nvPr/>
        </p:nvGrpSpPr>
        <p:grpSpPr>
          <a:xfrm>
            <a:off x="8515749" y="3905855"/>
            <a:ext cx="1467389" cy="753768"/>
            <a:chOff x="8481792" y="4870087"/>
            <a:chExt cx="1467389" cy="753768"/>
          </a:xfrm>
        </p:grpSpPr>
        <p:sp>
          <p:nvSpPr>
            <p:cNvPr id="107" name="Arc 106">
              <a:extLst>
                <a:ext uri="{FF2B5EF4-FFF2-40B4-BE49-F238E27FC236}">
                  <a16:creationId xmlns:a16="http://schemas.microsoft.com/office/drawing/2014/main" id="{EBFF0C46-1A69-B382-E9EF-7CDE24A0B16A}"/>
                </a:ext>
              </a:extLst>
            </p:cNvPr>
            <p:cNvSpPr/>
            <p:nvPr/>
          </p:nvSpPr>
          <p:spPr>
            <a:xfrm rot="12319425" flipH="1">
              <a:off x="8481792" y="4870087"/>
              <a:ext cx="1134554" cy="753115"/>
            </a:xfrm>
            <a:prstGeom prst="arc">
              <a:avLst>
                <a:gd name="adj1" fmla="val 12591031"/>
                <a:gd name="adj2" fmla="val 19073292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Arc 107">
              <a:extLst>
                <a:ext uri="{FF2B5EF4-FFF2-40B4-BE49-F238E27FC236}">
                  <a16:creationId xmlns:a16="http://schemas.microsoft.com/office/drawing/2014/main" id="{E00678B5-B65D-7A4F-501F-E67734C94163}"/>
                </a:ext>
              </a:extLst>
            </p:cNvPr>
            <p:cNvSpPr/>
            <p:nvPr/>
          </p:nvSpPr>
          <p:spPr>
            <a:xfrm rot="9280575">
              <a:off x="8814627" y="4870740"/>
              <a:ext cx="1134554" cy="753115"/>
            </a:xfrm>
            <a:prstGeom prst="arc">
              <a:avLst>
                <a:gd name="adj1" fmla="val 12591031"/>
                <a:gd name="adj2" fmla="val 18957771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41964C1-78FE-BFF3-A926-785F2C760E84}"/>
              </a:ext>
            </a:extLst>
          </p:cNvPr>
          <p:cNvGrpSpPr/>
          <p:nvPr/>
        </p:nvGrpSpPr>
        <p:grpSpPr>
          <a:xfrm>
            <a:off x="8616618" y="2646100"/>
            <a:ext cx="1467389" cy="753768"/>
            <a:chOff x="8481792" y="4870087"/>
            <a:chExt cx="1467389" cy="753768"/>
          </a:xfrm>
        </p:grpSpPr>
        <p:sp>
          <p:nvSpPr>
            <p:cNvPr id="110" name="Arc 109">
              <a:extLst>
                <a:ext uri="{FF2B5EF4-FFF2-40B4-BE49-F238E27FC236}">
                  <a16:creationId xmlns:a16="http://schemas.microsoft.com/office/drawing/2014/main" id="{D6F9ED89-EAD8-7CEB-D7EF-3557B8E9E567}"/>
                </a:ext>
              </a:extLst>
            </p:cNvPr>
            <p:cNvSpPr/>
            <p:nvPr/>
          </p:nvSpPr>
          <p:spPr>
            <a:xfrm rot="12319425" flipH="1">
              <a:off x="8481792" y="4870087"/>
              <a:ext cx="1134554" cy="753115"/>
            </a:xfrm>
            <a:prstGeom prst="arc">
              <a:avLst>
                <a:gd name="adj1" fmla="val 12591031"/>
                <a:gd name="adj2" fmla="val 19073292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Arc 110">
              <a:extLst>
                <a:ext uri="{FF2B5EF4-FFF2-40B4-BE49-F238E27FC236}">
                  <a16:creationId xmlns:a16="http://schemas.microsoft.com/office/drawing/2014/main" id="{335F2839-C91F-C392-1520-6A19690BCB9E}"/>
                </a:ext>
              </a:extLst>
            </p:cNvPr>
            <p:cNvSpPr/>
            <p:nvPr/>
          </p:nvSpPr>
          <p:spPr>
            <a:xfrm rot="9280575">
              <a:off x="8814627" y="4870740"/>
              <a:ext cx="1134554" cy="753115"/>
            </a:xfrm>
            <a:prstGeom prst="arc">
              <a:avLst>
                <a:gd name="adj1" fmla="val 12591031"/>
                <a:gd name="adj2" fmla="val 18957771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76547602-E850-CAEB-B461-451E94D1F4D7}"/>
              </a:ext>
            </a:extLst>
          </p:cNvPr>
          <p:cNvSpPr/>
          <p:nvPr/>
        </p:nvSpPr>
        <p:spPr>
          <a:xfrm>
            <a:off x="8891181" y="2052717"/>
            <a:ext cx="685800" cy="919688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ACC77893-331F-9D55-8431-ED36385F89D5}"/>
              </a:ext>
            </a:extLst>
          </p:cNvPr>
          <p:cNvSpPr/>
          <p:nvPr/>
        </p:nvSpPr>
        <p:spPr>
          <a:xfrm>
            <a:off x="9576981" y="2311275"/>
            <a:ext cx="685800" cy="66113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7B2124C1-F73C-F081-9BAB-900C0C292223}"/>
              </a:ext>
            </a:extLst>
          </p:cNvPr>
          <p:cNvSpPr txBox="1"/>
          <p:nvPr/>
        </p:nvSpPr>
        <p:spPr>
          <a:xfrm>
            <a:off x="8909736" y="2244386"/>
            <a:ext cx="6757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k</a:t>
            </a:r>
            <a:endParaRPr lang="en-GB" sz="28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E5233B78-1A9B-63C6-0166-80651A68374F}"/>
              </a:ext>
            </a:extLst>
          </p:cNvPr>
          <p:cNvSpPr txBox="1"/>
          <p:nvPr/>
        </p:nvSpPr>
        <p:spPr>
          <a:xfrm>
            <a:off x="9578044" y="2236795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E6BD4D8-A9DB-0008-0921-6E3771D7DAAC}"/>
              </a:ext>
            </a:extLst>
          </p:cNvPr>
          <p:cNvSpPr txBox="1"/>
          <p:nvPr/>
        </p:nvSpPr>
        <p:spPr>
          <a:xfrm>
            <a:off x="7465217" y="3471460"/>
            <a:ext cx="6946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h</a:t>
            </a:r>
            <a:endParaRPr lang="en-GB" sz="28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F3C7E54-5CEA-DA2D-3BFB-906950FC519D}"/>
              </a:ext>
            </a:extLst>
          </p:cNvPr>
          <p:cNvSpPr txBox="1"/>
          <p:nvPr/>
        </p:nvSpPr>
        <p:spPr>
          <a:xfrm>
            <a:off x="8125286" y="3493677"/>
            <a:ext cx="6946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A5ACFD6A-11A0-E665-F3B3-542CF5EE09A6}"/>
              </a:ext>
            </a:extLst>
          </p:cNvPr>
          <p:cNvSpPr txBox="1"/>
          <p:nvPr/>
        </p:nvSpPr>
        <p:spPr>
          <a:xfrm>
            <a:off x="8844357" y="3496975"/>
            <a:ext cx="6687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m</a:t>
            </a:r>
            <a:endParaRPr lang="en-GB" sz="2800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D55DE602-0BA9-B1E0-33AF-03F878344C5B}"/>
              </a:ext>
            </a:extLst>
          </p:cNvPr>
          <p:cNvSpPr txBox="1"/>
          <p:nvPr/>
        </p:nvSpPr>
        <p:spPr>
          <a:xfrm>
            <a:off x="9516930" y="3496976"/>
            <a:ext cx="6946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20" name="Picture 119" descr="A close-up of a toy&#10;&#10;Description automatically generated with medium confidence">
            <a:extLst>
              <a:ext uri="{FF2B5EF4-FFF2-40B4-BE49-F238E27FC236}">
                <a16:creationId xmlns:a16="http://schemas.microsoft.com/office/drawing/2014/main" id="{4A74B5AF-CED5-7FC1-DE9D-D305DDB7F13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35" y="2252287"/>
            <a:ext cx="2888220" cy="372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877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, background pattern&#10;&#10;Description automatically generated">
            <a:extLst>
              <a:ext uri="{FF2B5EF4-FFF2-40B4-BE49-F238E27FC236}">
                <a16:creationId xmlns:a16="http://schemas.microsoft.com/office/drawing/2014/main" id="{DB14488D-803F-6C83-7952-2B13FF8E4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" y="0"/>
            <a:ext cx="12187939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34" y="272915"/>
            <a:ext cx="9605555" cy="1529790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Scrambler has stolen some letters!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C34DC73-29CD-E5E8-7F27-AC27DB5B1E92}"/>
              </a:ext>
            </a:extLst>
          </p:cNvPr>
          <p:cNvSpPr txBox="1">
            <a:spLocks/>
          </p:cNvSpPr>
          <p:nvPr/>
        </p:nvSpPr>
        <p:spPr>
          <a:xfrm>
            <a:off x="3598571" y="4181673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3.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_op_</a:t>
            </a:r>
            <a:endParaRPr lang="en-GB" u="sng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E6BE0D9-85D8-57B4-41CE-BDDE44CBE3F4}"/>
              </a:ext>
            </a:extLst>
          </p:cNvPr>
          <p:cNvSpPr txBox="1">
            <a:spLocks/>
          </p:cNvSpPr>
          <p:nvPr/>
        </p:nvSpPr>
        <p:spPr>
          <a:xfrm>
            <a:off x="6426924" y="2329146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2.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_ok_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61CDE6F-956D-514E-27A2-60A492F3DD15}"/>
              </a:ext>
            </a:extLst>
          </p:cNvPr>
          <p:cNvSpPr txBox="1">
            <a:spLocks/>
          </p:cNvSpPr>
          <p:nvPr/>
        </p:nvSpPr>
        <p:spPr>
          <a:xfrm>
            <a:off x="6406592" y="4181673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4.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th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_ s</a:t>
            </a:r>
            <a:r>
              <a:rPr lang="en-GB" u="sng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_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B4AB500-C711-94E6-0EC2-FC502538B119}"/>
              </a:ext>
            </a:extLst>
          </p:cNvPr>
          <p:cNvSpPr txBox="1">
            <a:spLocks/>
          </p:cNvSpPr>
          <p:nvPr/>
        </p:nvSpPr>
        <p:spPr>
          <a:xfrm>
            <a:off x="3598571" y="2317680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1.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h_m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_</a:t>
            </a:r>
          </a:p>
        </p:txBody>
      </p:sp>
      <p:sp>
        <p:nvSpPr>
          <p:cNvPr id="10" name="Red Oval">
            <a:extLst>
              <a:ext uri="{FF2B5EF4-FFF2-40B4-BE49-F238E27FC236}">
                <a16:creationId xmlns:a16="http://schemas.microsoft.com/office/drawing/2014/main" id="{8D3EBFD5-82F3-796A-5DED-4137E46CF11D}"/>
              </a:ext>
            </a:extLst>
          </p:cNvPr>
          <p:cNvSpPr/>
          <p:nvPr/>
        </p:nvSpPr>
        <p:spPr>
          <a:xfrm>
            <a:off x="467256" y="2982753"/>
            <a:ext cx="2547938" cy="2547937"/>
          </a:xfrm>
          <a:prstGeom prst="ellipse">
            <a:avLst/>
          </a:prstGeom>
          <a:solidFill>
            <a:srgbClr val="FF00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Green Oval">
            <a:extLst>
              <a:ext uri="{FF2B5EF4-FFF2-40B4-BE49-F238E27FC236}">
                <a16:creationId xmlns:a16="http://schemas.microsoft.com/office/drawing/2014/main" id="{FA463431-F56F-ABAF-D50B-444305BC2F60}"/>
              </a:ext>
            </a:extLst>
          </p:cNvPr>
          <p:cNvSpPr/>
          <p:nvPr/>
        </p:nvSpPr>
        <p:spPr>
          <a:xfrm>
            <a:off x="467256" y="2982753"/>
            <a:ext cx="2547938" cy="2547937"/>
          </a:xfrm>
          <a:prstGeom prst="ellipse">
            <a:avLst/>
          </a:prstGeom>
          <a:solidFill>
            <a:srgbClr val="00B05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C9B103-4D2D-E757-1AB0-43259C072B34}"/>
              </a:ext>
            </a:extLst>
          </p:cNvPr>
          <p:cNvSpPr txBox="1"/>
          <p:nvPr/>
        </p:nvSpPr>
        <p:spPr>
          <a:xfrm>
            <a:off x="722251" y="5871742"/>
            <a:ext cx="2113551" cy="408623"/>
          </a:xfrm>
          <a:prstGeom prst="roundRect">
            <a:avLst/>
          </a:prstGeom>
          <a:solidFill>
            <a:srgbClr val="FF0000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TIME’S UP!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4AD1B2-803B-8972-0D8E-38A056050B02}"/>
              </a:ext>
            </a:extLst>
          </p:cNvPr>
          <p:cNvSpPr txBox="1"/>
          <p:nvPr/>
        </p:nvSpPr>
        <p:spPr>
          <a:xfrm>
            <a:off x="712592" y="5871789"/>
            <a:ext cx="2113551" cy="408623"/>
          </a:xfrm>
          <a:prstGeom prst="roundRect">
            <a:avLst/>
          </a:prstGeom>
          <a:solidFill>
            <a:srgbClr val="FFC000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Last 15 seconds!</a:t>
            </a:r>
          </a:p>
        </p:txBody>
      </p:sp>
      <p:sp>
        <p:nvSpPr>
          <p:cNvPr id="20" name="Grey Oval">
            <a:extLst>
              <a:ext uri="{FF2B5EF4-FFF2-40B4-BE49-F238E27FC236}">
                <a16:creationId xmlns:a16="http://schemas.microsoft.com/office/drawing/2014/main" id="{12A43880-EFB8-69DC-FB95-449CF46BA7D8}"/>
              </a:ext>
            </a:extLst>
          </p:cNvPr>
          <p:cNvSpPr/>
          <p:nvPr/>
        </p:nvSpPr>
        <p:spPr>
          <a:xfrm>
            <a:off x="467256" y="2982753"/>
            <a:ext cx="2547938" cy="2547937"/>
          </a:xfrm>
          <a:prstGeom prst="ellipse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BC0ADD0-B86F-97C6-9239-323CCD5C8517}"/>
              </a:ext>
            </a:extLst>
          </p:cNvPr>
          <p:cNvSpPr/>
          <p:nvPr/>
        </p:nvSpPr>
        <p:spPr>
          <a:xfrm>
            <a:off x="1693985" y="4207681"/>
            <a:ext cx="100806" cy="101275"/>
          </a:xfrm>
          <a:prstGeom prst="ellipse">
            <a:avLst/>
          </a:prstGeom>
          <a:solidFill>
            <a:schemeClr val="tx1"/>
          </a:solidFill>
          <a:ln w="95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58E8EA6-4AEE-7C8B-7C55-DD314227087F}"/>
              </a:ext>
            </a:extLst>
          </p:cNvPr>
          <p:cNvCxnSpPr>
            <a:cxnSpLocks/>
            <a:stCxn id="20" idx="0"/>
          </p:cNvCxnSpPr>
          <p:nvPr/>
        </p:nvCxnSpPr>
        <p:spPr>
          <a:xfrm>
            <a:off x="1741225" y="2982753"/>
            <a:ext cx="0" cy="22309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A0EC5A8-413A-3BFB-ACC9-93C9903E8EA7}"/>
              </a:ext>
            </a:extLst>
          </p:cNvPr>
          <p:cNvCxnSpPr>
            <a:cxnSpLocks/>
          </p:cNvCxnSpPr>
          <p:nvPr/>
        </p:nvCxnSpPr>
        <p:spPr>
          <a:xfrm>
            <a:off x="1741225" y="5281963"/>
            <a:ext cx="0" cy="23591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49A0293-142E-CD2B-9544-42C86912401E}"/>
              </a:ext>
            </a:extLst>
          </p:cNvPr>
          <p:cNvCxnSpPr>
            <a:cxnSpLocks/>
          </p:cNvCxnSpPr>
          <p:nvPr/>
        </p:nvCxnSpPr>
        <p:spPr>
          <a:xfrm>
            <a:off x="2335587" y="5073727"/>
            <a:ext cx="150648" cy="20551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3F8E1D-2850-1BB2-F9AF-3C4ACE0233BE}"/>
              </a:ext>
            </a:extLst>
          </p:cNvPr>
          <p:cNvCxnSpPr>
            <a:cxnSpLocks/>
          </p:cNvCxnSpPr>
          <p:nvPr/>
        </p:nvCxnSpPr>
        <p:spPr>
          <a:xfrm>
            <a:off x="1012534" y="3189906"/>
            <a:ext cx="150648" cy="20551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C6EA3C9-DD1E-6CB4-0F84-5F311BF0A040}"/>
              </a:ext>
            </a:extLst>
          </p:cNvPr>
          <p:cNvCxnSpPr>
            <a:cxnSpLocks/>
          </p:cNvCxnSpPr>
          <p:nvPr/>
        </p:nvCxnSpPr>
        <p:spPr>
          <a:xfrm>
            <a:off x="597329" y="3683642"/>
            <a:ext cx="233574" cy="11906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CD043D-BF08-EAB7-9B90-AB3A352BFB20}"/>
              </a:ext>
            </a:extLst>
          </p:cNvPr>
          <p:cNvCxnSpPr>
            <a:cxnSpLocks/>
          </p:cNvCxnSpPr>
          <p:nvPr/>
        </p:nvCxnSpPr>
        <p:spPr>
          <a:xfrm>
            <a:off x="2634003" y="4712351"/>
            <a:ext cx="233574" cy="11906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AA2371-9DC6-1667-FF38-0D300332760A}"/>
              </a:ext>
            </a:extLst>
          </p:cNvPr>
          <p:cNvCxnSpPr>
            <a:cxnSpLocks/>
          </p:cNvCxnSpPr>
          <p:nvPr/>
        </p:nvCxnSpPr>
        <p:spPr>
          <a:xfrm>
            <a:off x="2766347" y="4244990"/>
            <a:ext cx="24199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CE1100A-D041-B610-605D-C52BE1942DEE}"/>
              </a:ext>
            </a:extLst>
          </p:cNvPr>
          <p:cNvCxnSpPr>
            <a:cxnSpLocks/>
          </p:cNvCxnSpPr>
          <p:nvPr/>
        </p:nvCxnSpPr>
        <p:spPr>
          <a:xfrm>
            <a:off x="467256" y="4266619"/>
            <a:ext cx="24199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D9AA3BF-A8EF-25F0-1E60-B52BFC554660}"/>
              </a:ext>
            </a:extLst>
          </p:cNvPr>
          <p:cNvCxnSpPr>
            <a:cxnSpLocks/>
          </p:cNvCxnSpPr>
          <p:nvPr/>
        </p:nvCxnSpPr>
        <p:spPr>
          <a:xfrm flipV="1">
            <a:off x="2687081" y="3697692"/>
            <a:ext cx="200263" cy="10501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6751A25-6A60-95E5-1CC4-459E677921F7}"/>
              </a:ext>
            </a:extLst>
          </p:cNvPr>
          <p:cNvCxnSpPr>
            <a:cxnSpLocks/>
          </p:cNvCxnSpPr>
          <p:nvPr/>
        </p:nvCxnSpPr>
        <p:spPr>
          <a:xfrm flipV="1">
            <a:off x="627096" y="4728747"/>
            <a:ext cx="200263" cy="10501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Go 30 seconds">
            <a:extLst>
              <a:ext uri="{FF2B5EF4-FFF2-40B4-BE49-F238E27FC236}">
                <a16:creationId xmlns:a16="http://schemas.microsoft.com/office/drawing/2014/main" id="{C2E31ACD-85F7-6041-A01B-483EB65FDA2A}"/>
              </a:ext>
            </a:extLst>
          </p:cNvPr>
          <p:cNvSpPr txBox="1"/>
          <p:nvPr/>
        </p:nvSpPr>
        <p:spPr>
          <a:xfrm>
            <a:off x="695037" y="5808242"/>
            <a:ext cx="2113551" cy="408623"/>
          </a:xfrm>
          <a:prstGeom prst="roundRect">
            <a:avLst/>
          </a:prstGeom>
          <a:solidFill>
            <a:srgbClr val="00B050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GO!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D07E2CB-93A9-DE54-7FF5-3C1C7548861E}"/>
              </a:ext>
            </a:extLst>
          </p:cNvPr>
          <p:cNvCxnSpPr>
            <a:cxnSpLocks/>
          </p:cNvCxnSpPr>
          <p:nvPr/>
        </p:nvCxnSpPr>
        <p:spPr>
          <a:xfrm flipV="1">
            <a:off x="987726" y="5073727"/>
            <a:ext cx="126308" cy="17595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FC9F03C-3B72-F929-113B-7B438305B16A}"/>
              </a:ext>
            </a:extLst>
          </p:cNvPr>
          <p:cNvCxnSpPr>
            <a:cxnSpLocks/>
          </p:cNvCxnSpPr>
          <p:nvPr/>
        </p:nvCxnSpPr>
        <p:spPr>
          <a:xfrm flipV="1">
            <a:off x="2391236" y="3231403"/>
            <a:ext cx="126308" cy="17595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52C3CD-0D12-5861-00D1-11F739744973}"/>
              </a:ext>
            </a:extLst>
          </p:cNvPr>
          <p:cNvGrpSpPr>
            <a:grpSpLocks/>
          </p:cNvGrpSpPr>
          <p:nvPr/>
        </p:nvGrpSpPr>
        <p:grpSpPr bwMode="auto">
          <a:xfrm>
            <a:off x="1740453" y="3162513"/>
            <a:ext cx="7938" cy="2208212"/>
            <a:chOff x="6948614" y="3503140"/>
            <a:chExt cx="7930" cy="2208694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E431F48-DEA3-5A70-F61C-6CE94C87BB06}"/>
                </a:ext>
              </a:extLst>
            </p:cNvPr>
            <p:cNvCxnSpPr/>
            <p:nvPr/>
          </p:nvCxnSpPr>
          <p:spPr>
            <a:xfrm>
              <a:off x="6948614" y="3503140"/>
              <a:ext cx="4758" cy="110514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DA33F04-A3F2-E3F8-1EF5-F337DBBDBDC8}"/>
                </a:ext>
              </a:extLst>
            </p:cNvPr>
            <p:cNvCxnSpPr/>
            <p:nvPr/>
          </p:nvCxnSpPr>
          <p:spPr>
            <a:xfrm>
              <a:off x="6951786" y="4606693"/>
              <a:ext cx="4758" cy="1105141"/>
            </a:xfrm>
            <a:prstGeom prst="line">
              <a:avLst/>
            </a:prstGeom>
            <a:ln w="38100">
              <a:solidFill>
                <a:schemeClr val="accent3">
                  <a:lumMod val="75000"/>
                  <a:alpha val="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30 seconds start">
            <a:extLst>
              <a:ext uri="{FF2B5EF4-FFF2-40B4-BE49-F238E27FC236}">
                <a16:creationId xmlns:a16="http://schemas.microsoft.com/office/drawing/2014/main" id="{2699056E-1FD0-134A-2562-FCFD718DAC03}"/>
              </a:ext>
            </a:extLst>
          </p:cNvPr>
          <p:cNvSpPr txBox="1"/>
          <p:nvPr/>
        </p:nvSpPr>
        <p:spPr>
          <a:xfrm>
            <a:off x="731323" y="5781028"/>
            <a:ext cx="2113551" cy="408623"/>
          </a:xfrm>
          <a:prstGeom prst="roundRect">
            <a:avLst/>
          </a:prstGeom>
          <a:solidFill>
            <a:srgbClr val="7030A0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Start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6A50CD2-9B07-3E5C-93D3-50F3BB83488D}"/>
              </a:ext>
            </a:extLst>
          </p:cNvPr>
          <p:cNvSpPr txBox="1"/>
          <p:nvPr/>
        </p:nvSpPr>
        <p:spPr>
          <a:xfrm>
            <a:off x="314670" y="2196915"/>
            <a:ext cx="2851565" cy="510778"/>
          </a:xfrm>
          <a:prstGeom prst="round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30 Second Timer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07083D-D162-EDA2-CFB2-2A8ACD3F300D}"/>
              </a:ext>
            </a:extLst>
          </p:cNvPr>
          <p:cNvSpPr txBox="1"/>
          <p:nvPr/>
        </p:nvSpPr>
        <p:spPr>
          <a:xfrm>
            <a:off x="9425653" y="2394857"/>
            <a:ext cx="1973867" cy="299037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home </a:t>
            </a:r>
          </a:p>
          <a:p>
            <a:pPr algn="ctr"/>
            <a:r>
              <a:rPr lang="en-GB" sz="4400" dirty="0"/>
              <a:t>those </a:t>
            </a:r>
          </a:p>
          <a:p>
            <a:pPr algn="ctr"/>
            <a:r>
              <a:rPr lang="en-GB" sz="4400" dirty="0"/>
              <a:t>woke </a:t>
            </a:r>
          </a:p>
          <a:p>
            <a:pPr algn="ctr"/>
            <a:r>
              <a:rPr lang="en-GB" sz="4400" dirty="0"/>
              <a:t>hope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D650277-79DF-19ED-9AC3-4758AA7ECD17}"/>
              </a:ext>
            </a:extLst>
          </p:cNvPr>
          <p:cNvCxnSpPr/>
          <p:nvPr/>
        </p:nvCxnSpPr>
        <p:spPr>
          <a:xfrm>
            <a:off x="4638950" y="3231403"/>
            <a:ext cx="5780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8B019E17-9C94-1B45-6893-EB0EA36C8F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329" y="4660847"/>
            <a:ext cx="1661233" cy="2145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9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3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20" grpId="0" animBg="1"/>
      <p:bldP spid="32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, background pattern&#10;&#10;Description automatically generated">
            <a:extLst>
              <a:ext uri="{FF2B5EF4-FFF2-40B4-BE49-F238E27FC236}">
                <a16:creationId xmlns:a16="http://schemas.microsoft.com/office/drawing/2014/main" id="{DB14488D-803F-6C83-7952-2B13FF8E4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" y="0"/>
            <a:ext cx="12187939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34" y="272915"/>
            <a:ext cx="9605555" cy="1529790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Well done!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C34DC73-29CD-E5E8-7F27-AC27DB5B1E92}"/>
              </a:ext>
            </a:extLst>
          </p:cNvPr>
          <p:cNvSpPr txBox="1">
            <a:spLocks/>
          </p:cNvSpPr>
          <p:nvPr/>
        </p:nvSpPr>
        <p:spPr>
          <a:xfrm>
            <a:off x="3598571" y="4181673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3.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n-GB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op</a:t>
            </a:r>
            <a:r>
              <a:rPr lang="en-GB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u="sng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E6BE0D9-85D8-57B4-41CE-BDDE44CBE3F4}"/>
              </a:ext>
            </a:extLst>
          </p:cNvPr>
          <p:cNvSpPr txBox="1">
            <a:spLocks/>
          </p:cNvSpPr>
          <p:nvPr/>
        </p:nvSpPr>
        <p:spPr>
          <a:xfrm>
            <a:off x="6426924" y="2329146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2.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n-GB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w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ok</a:t>
            </a:r>
            <a:r>
              <a:rPr lang="en-GB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61CDE6F-956D-514E-27A2-60A492F3DD15}"/>
              </a:ext>
            </a:extLst>
          </p:cNvPr>
          <p:cNvSpPr txBox="1">
            <a:spLocks/>
          </p:cNvSpPr>
          <p:nvPr/>
        </p:nvSpPr>
        <p:spPr>
          <a:xfrm>
            <a:off x="6406592" y="4181673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4.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th</a:t>
            </a:r>
            <a:r>
              <a:rPr lang="en-GB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</a:t>
            </a:r>
            <a:r>
              <a:rPr lang="en-GB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B4AB500-C711-94E6-0EC2-FC502538B119}"/>
              </a:ext>
            </a:extLst>
          </p:cNvPr>
          <p:cNvSpPr txBox="1">
            <a:spLocks/>
          </p:cNvSpPr>
          <p:nvPr/>
        </p:nvSpPr>
        <p:spPr>
          <a:xfrm>
            <a:off x="3598571" y="2317680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1.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h</a:t>
            </a:r>
            <a:r>
              <a:rPr lang="en-GB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m</a:t>
            </a:r>
            <a:r>
              <a:rPr lang="en-GB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0" name="Red Oval">
            <a:extLst>
              <a:ext uri="{FF2B5EF4-FFF2-40B4-BE49-F238E27FC236}">
                <a16:creationId xmlns:a16="http://schemas.microsoft.com/office/drawing/2014/main" id="{8D3EBFD5-82F3-796A-5DED-4137E46CF11D}"/>
              </a:ext>
            </a:extLst>
          </p:cNvPr>
          <p:cNvSpPr/>
          <p:nvPr/>
        </p:nvSpPr>
        <p:spPr>
          <a:xfrm>
            <a:off x="467256" y="2982753"/>
            <a:ext cx="2547938" cy="2547937"/>
          </a:xfrm>
          <a:prstGeom prst="ellipse">
            <a:avLst/>
          </a:prstGeom>
          <a:solidFill>
            <a:srgbClr val="FF00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C9B103-4D2D-E757-1AB0-43259C072B34}"/>
              </a:ext>
            </a:extLst>
          </p:cNvPr>
          <p:cNvSpPr txBox="1"/>
          <p:nvPr/>
        </p:nvSpPr>
        <p:spPr>
          <a:xfrm>
            <a:off x="722251" y="5871742"/>
            <a:ext cx="2113551" cy="408623"/>
          </a:xfrm>
          <a:prstGeom prst="roundRect">
            <a:avLst/>
          </a:prstGeom>
          <a:solidFill>
            <a:srgbClr val="FF0000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TIME’S UP!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BC0ADD0-B86F-97C6-9239-323CCD5C8517}"/>
              </a:ext>
            </a:extLst>
          </p:cNvPr>
          <p:cNvSpPr/>
          <p:nvPr/>
        </p:nvSpPr>
        <p:spPr>
          <a:xfrm>
            <a:off x="1693985" y="4207681"/>
            <a:ext cx="100806" cy="101275"/>
          </a:xfrm>
          <a:prstGeom prst="ellipse">
            <a:avLst/>
          </a:prstGeom>
          <a:solidFill>
            <a:schemeClr val="tx1"/>
          </a:solidFill>
          <a:ln w="95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58E8EA6-4AEE-7C8B-7C55-DD314227087F}"/>
              </a:ext>
            </a:extLst>
          </p:cNvPr>
          <p:cNvCxnSpPr>
            <a:cxnSpLocks/>
          </p:cNvCxnSpPr>
          <p:nvPr/>
        </p:nvCxnSpPr>
        <p:spPr>
          <a:xfrm>
            <a:off x="1741225" y="2982753"/>
            <a:ext cx="0" cy="22309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A0EC5A8-413A-3BFB-ACC9-93C9903E8EA7}"/>
              </a:ext>
            </a:extLst>
          </p:cNvPr>
          <p:cNvCxnSpPr>
            <a:cxnSpLocks/>
          </p:cNvCxnSpPr>
          <p:nvPr/>
        </p:nvCxnSpPr>
        <p:spPr>
          <a:xfrm>
            <a:off x="1741225" y="5281963"/>
            <a:ext cx="0" cy="23591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49A0293-142E-CD2B-9544-42C86912401E}"/>
              </a:ext>
            </a:extLst>
          </p:cNvPr>
          <p:cNvCxnSpPr>
            <a:cxnSpLocks/>
          </p:cNvCxnSpPr>
          <p:nvPr/>
        </p:nvCxnSpPr>
        <p:spPr>
          <a:xfrm>
            <a:off x="2335587" y="5073727"/>
            <a:ext cx="150648" cy="20551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3F8E1D-2850-1BB2-F9AF-3C4ACE0233BE}"/>
              </a:ext>
            </a:extLst>
          </p:cNvPr>
          <p:cNvCxnSpPr>
            <a:cxnSpLocks/>
          </p:cNvCxnSpPr>
          <p:nvPr/>
        </p:nvCxnSpPr>
        <p:spPr>
          <a:xfrm>
            <a:off x="1012534" y="3189906"/>
            <a:ext cx="150648" cy="20551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C6EA3C9-DD1E-6CB4-0F84-5F311BF0A040}"/>
              </a:ext>
            </a:extLst>
          </p:cNvPr>
          <p:cNvCxnSpPr>
            <a:cxnSpLocks/>
          </p:cNvCxnSpPr>
          <p:nvPr/>
        </p:nvCxnSpPr>
        <p:spPr>
          <a:xfrm>
            <a:off x="597329" y="3683642"/>
            <a:ext cx="233574" cy="11906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CD043D-BF08-EAB7-9B90-AB3A352BFB20}"/>
              </a:ext>
            </a:extLst>
          </p:cNvPr>
          <p:cNvCxnSpPr>
            <a:cxnSpLocks/>
          </p:cNvCxnSpPr>
          <p:nvPr/>
        </p:nvCxnSpPr>
        <p:spPr>
          <a:xfrm>
            <a:off x="2634003" y="4712351"/>
            <a:ext cx="233574" cy="11906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AA2371-9DC6-1667-FF38-0D300332760A}"/>
              </a:ext>
            </a:extLst>
          </p:cNvPr>
          <p:cNvCxnSpPr>
            <a:cxnSpLocks/>
          </p:cNvCxnSpPr>
          <p:nvPr/>
        </p:nvCxnSpPr>
        <p:spPr>
          <a:xfrm>
            <a:off x="2766347" y="4244990"/>
            <a:ext cx="24199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CE1100A-D041-B610-605D-C52BE1942DEE}"/>
              </a:ext>
            </a:extLst>
          </p:cNvPr>
          <p:cNvCxnSpPr>
            <a:cxnSpLocks/>
          </p:cNvCxnSpPr>
          <p:nvPr/>
        </p:nvCxnSpPr>
        <p:spPr>
          <a:xfrm>
            <a:off x="467256" y="4266619"/>
            <a:ext cx="24199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D9AA3BF-A8EF-25F0-1E60-B52BFC554660}"/>
              </a:ext>
            </a:extLst>
          </p:cNvPr>
          <p:cNvCxnSpPr>
            <a:cxnSpLocks/>
          </p:cNvCxnSpPr>
          <p:nvPr/>
        </p:nvCxnSpPr>
        <p:spPr>
          <a:xfrm flipV="1">
            <a:off x="2687081" y="3697692"/>
            <a:ext cx="200263" cy="10501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6751A25-6A60-95E5-1CC4-459E677921F7}"/>
              </a:ext>
            </a:extLst>
          </p:cNvPr>
          <p:cNvCxnSpPr>
            <a:cxnSpLocks/>
          </p:cNvCxnSpPr>
          <p:nvPr/>
        </p:nvCxnSpPr>
        <p:spPr>
          <a:xfrm flipV="1">
            <a:off x="627096" y="4728747"/>
            <a:ext cx="200263" cy="10501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D07E2CB-93A9-DE54-7FF5-3C1C7548861E}"/>
              </a:ext>
            </a:extLst>
          </p:cNvPr>
          <p:cNvCxnSpPr>
            <a:cxnSpLocks/>
          </p:cNvCxnSpPr>
          <p:nvPr/>
        </p:nvCxnSpPr>
        <p:spPr>
          <a:xfrm flipV="1">
            <a:off x="987726" y="5073727"/>
            <a:ext cx="126308" cy="17595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FC9F03C-3B72-F929-113B-7B438305B16A}"/>
              </a:ext>
            </a:extLst>
          </p:cNvPr>
          <p:cNvCxnSpPr>
            <a:cxnSpLocks/>
          </p:cNvCxnSpPr>
          <p:nvPr/>
        </p:nvCxnSpPr>
        <p:spPr>
          <a:xfrm flipV="1">
            <a:off x="2391236" y="3231403"/>
            <a:ext cx="126308" cy="17595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52C3CD-0D12-5861-00D1-11F739744973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740453" y="3162513"/>
            <a:ext cx="7938" cy="2208212"/>
            <a:chOff x="6948614" y="3503140"/>
            <a:chExt cx="7930" cy="2208694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E431F48-DEA3-5A70-F61C-6CE94C87BB06}"/>
                </a:ext>
              </a:extLst>
            </p:cNvPr>
            <p:cNvCxnSpPr/>
            <p:nvPr/>
          </p:nvCxnSpPr>
          <p:spPr>
            <a:xfrm>
              <a:off x="6948614" y="3503140"/>
              <a:ext cx="4758" cy="110514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DA33F04-A3F2-E3F8-1EF5-F337DBBDBDC8}"/>
                </a:ext>
              </a:extLst>
            </p:cNvPr>
            <p:cNvCxnSpPr/>
            <p:nvPr/>
          </p:nvCxnSpPr>
          <p:spPr>
            <a:xfrm>
              <a:off x="6951786" y="4606693"/>
              <a:ext cx="4758" cy="1105141"/>
            </a:xfrm>
            <a:prstGeom prst="line">
              <a:avLst/>
            </a:prstGeom>
            <a:ln w="38100">
              <a:solidFill>
                <a:schemeClr val="accent3">
                  <a:lumMod val="75000"/>
                  <a:alpha val="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26A50CD2-9B07-3E5C-93D3-50F3BB83488D}"/>
              </a:ext>
            </a:extLst>
          </p:cNvPr>
          <p:cNvSpPr txBox="1"/>
          <p:nvPr/>
        </p:nvSpPr>
        <p:spPr>
          <a:xfrm>
            <a:off x="314670" y="2196915"/>
            <a:ext cx="2851565" cy="510778"/>
          </a:xfrm>
          <a:prstGeom prst="round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30 Second Timer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07083D-D162-EDA2-CFB2-2A8ACD3F300D}"/>
              </a:ext>
            </a:extLst>
          </p:cNvPr>
          <p:cNvSpPr txBox="1"/>
          <p:nvPr/>
        </p:nvSpPr>
        <p:spPr>
          <a:xfrm>
            <a:off x="9425653" y="2394857"/>
            <a:ext cx="1973867" cy="299037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home </a:t>
            </a:r>
          </a:p>
          <a:p>
            <a:pPr algn="ctr"/>
            <a:r>
              <a:rPr lang="en-GB" sz="4400" dirty="0"/>
              <a:t>those </a:t>
            </a:r>
          </a:p>
          <a:p>
            <a:pPr algn="ctr"/>
            <a:r>
              <a:rPr lang="en-GB" sz="4400" dirty="0"/>
              <a:t>woke </a:t>
            </a:r>
          </a:p>
          <a:p>
            <a:pPr algn="ctr"/>
            <a:r>
              <a:rPr lang="en-GB" sz="4400" dirty="0"/>
              <a:t>hope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D650277-79DF-19ED-9AC3-4758AA7ECD17}"/>
              </a:ext>
            </a:extLst>
          </p:cNvPr>
          <p:cNvCxnSpPr/>
          <p:nvPr/>
        </p:nvCxnSpPr>
        <p:spPr>
          <a:xfrm>
            <a:off x="4638950" y="3231403"/>
            <a:ext cx="5780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 descr="A toy figurine of a cartoon character&#10;&#10;Description automatically generated with low confidence">
            <a:extLst>
              <a:ext uri="{FF2B5EF4-FFF2-40B4-BE49-F238E27FC236}">
                <a16:creationId xmlns:a16="http://schemas.microsoft.com/office/drawing/2014/main" id="{C9DF14D5-EB21-72AB-EE11-186427EA5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738" y="129547"/>
            <a:ext cx="2190564" cy="218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34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3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flag flying in front of a building&#10;&#10;Description automatically generated with low confidence">
            <a:extLst>
              <a:ext uri="{FF2B5EF4-FFF2-40B4-BE49-F238E27FC236}">
                <a16:creationId xmlns:a16="http://schemas.microsoft.com/office/drawing/2014/main" id="{5751194D-481E-9C5D-7FA7-4F13A3F54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Picture 4" descr="A close-up of a toy&#10;&#10;Description automatically generated with medium confidence">
            <a:extLst>
              <a:ext uri="{FF2B5EF4-FFF2-40B4-BE49-F238E27FC236}">
                <a16:creationId xmlns:a16="http://schemas.microsoft.com/office/drawing/2014/main" id="{AEDAD691-208A-0D7D-25BA-7AEC5B59A7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5400" y="4217426"/>
            <a:ext cx="2049449" cy="26405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F27B061C-BBB5-7253-90D7-E79123DB55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1592117"/>
              </p:ext>
            </p:extLst>
          </p:nvPr>
        </p:nvGraphicFramePr>
        <p:xfrm>
          <a:off x="3009494" y="597746"/>
          <a:ext cx="6173010" cy="5022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6505">
                  <a:extLst>
                    <a:ext uri="{9D8B030D-6E8A-4147-A177-3AD203B41FA5}">
                      <a16:colId xmlns:a16="http://schemas.microsoft.com/office/drawing/2014/main" val="100053916"/>
                    </a:ext>
                  </a:extLst>
                </a:gridCol>
                <a:gridCol w="3086505">
                  <a:extLst>
                    <a:ext uri="{9D8B030D-6E8A-4147-A177-3AD203B41FA5}">
                      <a16:colId xmlns:a16="http://schemas.microsoft.com/office/drawing/2014/main" val="3074923577"/>
                    </a:ext>
                  </a:extLst>
                </a:gridCol>
              </a:tblGrid>
              <a:tr h="541867">
                <a:tc>
                  <a:txBody>
                    <a:bodyPr/>
                    <a:lstStyle/>
                    <a:p>
                      <a:r>
                        <a:rPr lang="en-GB" dirty="0"/>
                        <a:t>Activity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Game Code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527238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Learn game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SY1L29L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50102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Practise game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SY1L29P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591201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Snake game (app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SY1L29S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25386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Frogger game (app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SY1L29F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84981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Anagram game (app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SY1L29A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388804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Sailing game (app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SY1L29Sa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806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Feast game (app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SY1L29Fe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414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75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59259E-6 L -0.26094 -0.012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47" y="-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E32BD53F-9355-EEF7-1F06-6025CB86B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" y="0"/>
            <a:ext cx="12178469" cy="6858000"/>
          </a:xfrm>
          <a:prstGeom prst="rect">
            <a:avLst/>
          </a:prstGeom>
        </p:spPr>
      </p:pic>
      <p:sp>
        <p:nvSpPr>
          <p:cNvPr id="11266" name="Title 1">
            <a:extLst>
              <a:ext uri="{FF2B5EF4-FFF2-40B4-BE49-F238E27FC236}">
                <a16:creationId xmlns:a16="http://schemas.microsoft.com/office/drawing/2014/main" id="{9AFD9B2D-C6E6-FEA9-2F40-C75AC71C5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1053" y="573432"/>
            <a:ext cx="8709891" cy="870533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hangingPunct="1"/>
            <a:r>
              <a:rPr lang="en-GB" altLang="en-US" sz="2800" dirty="0">
                <a:solidFill>
                  <a:schemeClr val="bg1"/>
                </a:solidFill>
                <a:latin typeface="+mj-lt"/>
              </a:rPr>
              <a:t>Here are this week’s spellings to practise: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81D5D29-BBAD-B628-5952-3FCB2921B207}"/>
              </a:ext>
            </a:extLst>
          </p:cNvPr>
          <p:cNvSpPr/>
          <p:nvPr/>
        </p:nvSpPr>
        <p:spPr>
          <a:xfrm>
            <a:off x="2087730" y="1659102"/>
            <a:ext cx="8016536" cy="413699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A98FF5-4F3C-D9B6-7AF1-1894F0939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0879" y="2229745"/>
            <a:ext cx="3766534" cy="2866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72000" rIns="0" bIns="720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en-US" sz="2400" dirty="0">
                <a:solidFill>
                  <a:schemeClr val="tx1"/>
                </a:solidFill>
                <a:latin typeface="+mn-lt"/>
              </a:rPr>
              <a:t>1.	</a:t>
            </a:r>
            <a:r>
              <a:rPr lang="en-GB" altLang="en-US" sz="2400" dirty="0">
                <a:solidFill>
                  <a:schemeClr val="tx1"/>
                </a:solidFill>
                <a:latin typeface="+mn-lt"/>
              </a:rPr>
              <a:t>alone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400" dirty="0">
                <a:solidFill>
                  <a:schemeClr val="tx1"/>
                </a:solidFill>
                <a:latin typeface="+mn-lt"/>
              </a:rPr>
              <a:t>2.	pole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400" dirty="0">
                <a:solidFill>
                  <a:schemeClr val="tx1"/>
                </a:solidFill>
                <a:latin typeface="+mn-lt"/>
              </a:rPr>
              <a:t>3.	phone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400" dirty="0">
                <a:solidFill>
                  <a:schemeClr val="tx1"/>
                </a:solidFill>
                <a:latin typeface="+mn-lt"/>
              </a:rPr>
              <a:t>4.	bone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400" dirty="0">
                <a:solidFill>
                  <a:schemeClr val="tx1"/>
                </a:solidFill>
                <a:latin typeface="+mn-lt"/>
              </a:rPr>
              <a:t>5.	whole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04D6C1-734D-0AB9-F629-AB913652A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6350" y="2245432"/>
            <a:ext cx="3267562" cy="2866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72000" rIns="0" bIns="720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400" dirty="0">
                <a:solidFill>
                  <a:schemeClr val="tx1"/>
                </a:solidFill>
                <a:latin typeface="+mn-lt"/>
              </a:rPr>
              <a:t>6.</a:t>
            </a:r>
            <a:r>
              <a:rPr lang="en-GB" altLang="en-US" sz="2400">
                <a:solidFill>
                  <a:schemeClr val="tx1"/>
                </a:solidFill>
                <a:latin typeface="+mn-lt"/>
              </a:rPr>
              <a:t>	home </a:t>
            </a:r>
            <a:endParaRPr lang="en-GB" altLang="en-US" sz="2400" dirty="0">
              <a:solidFill>
                <a:schemeClr val="tx1"/>
              </a:solidFill>
              <a:latin typeface="+mn-lt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400" dirty="0">
                <a:solidFill>
                  <a:schemeClr val="tx1"/>
                </a:solidFill>
                <a:latin typeface="+mn-lt"/>
              </a:rPr>
              <a:t>7.	those 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400" dirty="0">
                <a:solidFill>
                  <a:schemeClr val="tx1"/>
                </a:solidFill>
                <a:latin typeface="+mn-lt"/>
              </a:rPr>
              <a:t>8.	woke 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400" dirty="0">
                <a:solidFill>
                  <a:schemeClr val="tx1"/>
                </a:solidFill>
                <a:latin typeface="+mn-lt"/>
              </a:rPr>
              <a:t>9.	hope 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400" dirty="0">
                <a:solidFill>
                  <a:schemeClr val="tx1"/>
                </a:solidFill>
                <a:latin typeface="+mn-lt"/>
              </a:rPr>
              <a:t>10.	hole</a:t>
            </a:r>
          </a:p>
        </p:txBody>
      </p:sp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D1016B1A-F2E6-A9D3-17B8-7F2280D56C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89437" y="3806660"/>
            <a:ext cx="2556073" cy="14245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D2CD10C-983C-FC61-C983-EA47C7F24F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81" y="-280644"/>
            <a:ext cx="1562456" cy="25786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6 L 1.29115 0.3412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57" y="1706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D33E182-A991-96A9-B999-51F038AD84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8" t="1749" r="15443"/>
          <a:stretch/>
        </p:blipFill>
        <p:spPr>
          <a:xfrm>
            <a:off x="13648" y="0"/>
            <a:ext cx="12178352" cy="68978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2E7211-B3C0-8C62-17A1-5F712D739F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99491" y="2009159"/>
            <a:ext cx="9492383" cy="1392863"/>
          </a:xfrm>
          <a:prstGeom prst="roundRect">
            <a:avLst>
              <a:gd name="adj" fmla="val 34651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latin typeface="+mn-lt"/>
                <a:ea typeface="Andika"/>
                <a:cs typeface="Andika"/>
              </a:rPr>
              <a:t>Split </a:t>
            </a:r>
            <a:r>
              <a:rPr lang="en-GB" sz="5400" dirty="0">
                <a:solidFill>
                  <a:schemeClr val="bg1"/>
                </a:solidFill>
                <a:latin typeface="+mn-lt"/>
                <a:ea typeface="Andika"/>
                <a:cs typeface="Andika"/>
              </a:rPr>
              <a:t>digraphs</a:t>
            </a:r>
            <a:r>
              <a:rPr lang="en-GB" dirty="0">
                <a:solidFill>
                  <a:schemeClr val="bg1"/>
                </a:solidFill>
                <a:latin typeface="+mn-lt"/>
                <a:ea typeface="Andika"/>
                <a:cs typeface="Andika"/>
              </a:rPr>
              <a:t> </a:t>
            </a:r>
            <a:r>
              <a:rPr lang="en-GB" u="sng" dirty="0" err="1">
                <a:solidFill>
                  <a:schemeClr val="bg1"/>
                </a:solidFill>
                <a:latin typeface="+mn-lt"/>
                <a:ea typeface="Andika"/>
                <a:cs typeface="Andika"/>
              </a:rPr>
              <a:t>i</a:t>
            </a:r>
            <a:r>
              <a:rPr lang="en-GB" u="sng" dirty="0">
                <a:solidFill>
                  <a:schemeClr val="bg1"/>
                </a:solidFill>
                <a:latin typeface="+mn-lt"/>
                <a:ea typeface="Andika"/>
                <a:cs typeface="Andika"/>
              </a:rPr>
              <a:t>-e</a:t>
            </a:r>
            <a:r>
              <a:rPr lang="en-GB" dirty="0">
                <a:solidFill>
                  <a:schemeClr val="bg1"/>
                </a:solidFill>
                <a:latin typeface="+mn-lt"/>
                <a:ea typeface="Andika"/>
                <a:cs typeface="Andika"/>
              </a:rPr>
              <a:t> and </a:t>
            </a:r>
            <a:r>
              <a:rPr lang="en-GB" u="sng" dirty="0">
                <a:solidFill>
                  <a:schemeClr val="bg1"/>
                </a:solidFill>
                <a:latin typeface="+mn-lt"/>
                <a:ea typeface="Andika"/>
                <a:cs typeface="Andika"/>
              </a:rPr>
              <a:t>o-e</a:t>
            </a:r>
            <a:r>
              <a:rPr lang="en-GB" dirty="0">
                <a:solidFill>
                  <a:schemeClr val="bg1"/>
                </a:solidFill>
                <a:latin typeface="+mn-lt"/>
                <a:ea typeface="Andika"/>
                <a:cs typeface="Andika"/>
              </a:rPr>
              <a:t>.</a:t>
            </a:r>
          </a:p>
        </p:txBody>
      </p:sp>
      <p:pic>
        <p:nvPicPr>
          <p:cNvPr id="8" name="Picture 7" descr="A picture containing logo&#10;&#10;Description automatically generated">
            <a:extLst>
              <a:ext uri="{FF2B5EF4-FFF2-40B4-BE49-F238E27FC236}">
                <a16:creationId xmlns:a16="http://schemas.microsoft.com/office/drawing/2014/main" id="{8BFF819C-9154-11B9-355C-E3134EEFD9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14560" y="217780"/>
            <a:ext cx="2092311" cy="739911"/>
          </a:xfrm>
          <a:prstGeom prst="rect">
            <a:avLst/>
          </a:prstGeom>
        </p:spPr>
      </p:pic>
      <p:pic>
        <p:nvPicPr>
          <p:cNvPr id="9" name="Picture 8" descr="A picture containing toy, vector graphics&#10;&#10;Description automatically generated">
            <a:extLst>
              <a:ext uri="{FF2B5EF4-FFF2-40B4-BE49-F238E27FC236}">
                <a16:creationId xmlns:a16="http://schemas.microsoft.com/office/drawing/2014/main" id="{18301B86-2DBD-8C3D-7346-01599E9AD2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27122" y="-2922353"/>
            <a:ext cx="3598449" cy="27670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A4C48AFD-EF63-A76F-F1DA-D32225C8E1D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66612" y="3848777"/>
            <a:ext cx="2148583" cy="34020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032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2.96296E-6 L 0.08828 0.4372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7" y="2187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8411 0.07754 L -0.23164 -0.0578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94" y="-678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Diagram&#10;&#10;Description automatically generated">
            <a:extLst>
              <a:ext uri="{FF2B5EF4-FFF2-40B4-BE49-F238E27FC236}">
                <a16:creationId xmlns:a16="http://schemas.microsoft.com/office/drawing/2014/main" id="{33479EAB-6C1B-FF1D-1B46-0A7AABA35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544" y="0"/>
            <a:ext cx="12235543" cy="687905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0800" y="470581"/>
            <a:ext cx="7010400" cy="1741712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Who can remember </a:t>
            </a: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what a </a:t>
            </a:r>
            <a:r>
              <a:rPr lang="en-GB" sz="4400" u="sng" dirty="0">
                <a:solidFill>
                  <a:srgbClr val="FFFF00"/>
                </a:solidFill>
              </a:rPr>
              <a:t>digraph</a:t>
            </a:r>
            <a:r>
              <a:rPr lang="en-GB" sz="4400" dirty="0">
                <a:solidFill>
                  <a:schemeClr val="bg1"/>
                </a:solidFill>
              </a:rPr>
              <a:t> is?</a:t>
            </a:r>
            <a:endParaRPr lang="en-GB" sz="4400" b="1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FC89A2B-313E-05BD-C58B-E78B92DDA047}"/>
              </a:ext>
            </a:extLst>
          </p:cNvPr>
          <p:cNvSpPr txBox="1">
            <a:spLocks/>
          </p:cNvSpPr>
          <p:nvPr/>
        </p:nvSpPr>
        <p:spPr>
          <a:xfrm>
            <a:off x="605245" y="5579229"/>
            <a:ext cx="10981510" cy="894504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Well done! </a:t>
            </a:r>
          </a:p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 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digraph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two letters that make a phoneme or sound.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E5D7B89-D295-144A-4C37-2529AC219181}"/>
              </a:ext>
            </a:extLst>
          </p:cNvPr>
          <p:cNvSpPr txBox="1">
            <a:spLocks/>
          </p:cNvSpPr>
          <p:nvPr/>
        </p:nvSpPr>
        <p:spPr>
          <a:xfrm>
            <a:off x="605245" y="5637291"/>
            <a:ext cx="10981510" cy="894504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 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digraph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two letters that make a phoneme or sound.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5218C48B-BB58-D38F-E782-04E0ECA9272B}"/>
              </a:ext>
            </a:extLst>
          </p:cNvPr>
          <p:cNvSpPr txBox="1">
            <a:spLocks/>
          </p:cNvSpPr>
          <p:nvPr/>
        </p:nvSpPr>
        <p:spPr>
          <a:xfrm>
            <a:off x="605245" y="4550654"/>
            <a:ext cx="10981510" cy="894503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Sorry. That’s not the right answer. Try again.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58789B2-3A5E-336E-BE25-44B04666A55F}"/>
              </a:ext>
            </a:extLst>
          </p:cNvPr>
          <p:cNvSpPr txBox="1">
            <a:spLocks/>
          </p:cNvSpPr>
          <p:nvPr/>
        </p:nvSpPr>
        <p:spPr>
          <a:xfrm>
            <a:off x="605245" y="4580186"/>
            <a:ext cx="10981510" cy="894503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 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digraph</a:t>
            </a:r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the sound a word makes.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4158750-01B2-A4FE-2517-3DBE5995AB19}"/>
              </a:ext>
            </a:extLst>
          </p:cNvPr>
          <p:cNvSpPr txBox="1">
            <a:spLocks/>
          </p:cNvSpPr>
          <p:nvPr/>
        </p:nvSpPr>
        <p:spPr>
          <a:xfrm>
            <a:off x="583472" y="2420125"/>
            <a:ext cx="10981510" cy="894503"/>
          </a:xfrm>
          <a:prstGeom prst="roundRect">
            <a:avLst>
              <a:gd name="adj" fmla="val 21923"/>
            </a:avLst>
          </a:prstGeom>
          <a:solidFill>
            <a:schemeClr val="accent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Sorry. That’s not the right answer. Try again.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13DBF27-16CD-FEAB-7A4C-E1C9C7344785}"/>
              </a:ext>
            </a:extLst>
          </p:cNvPr>
          <p:cNvSpPr txBox="1">
            <a:spLocks/>
          </p:cNvSpPr>
          <p:nvPr/>
        </p:nvSpPr>
        <p:spPr>
          <a:xfrm>
            <a:off x="605245" y="2420125"/>
            <a:ext cx="10981510" cy="894503"/>
          </a:xfrm>
          <a:prstGeom prst="roundRect">
            <a:avLst>
              <a:gd name="adj" fmla="val 21923"/>
            </a:avLst>
          </a:prstGeom>
          <a:solidFill>
            <a:schemeClr val="accent2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 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digraph</a:t>
            </a:r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when two people write a story together.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86BF5CF2-C91A-2D37-8568-232041F0BC33}"/>
              </a:ext>
            </a:extLst>
          </p:cNvPr>
          <p:cNvSpPr txBox="1">
            <a:spLocks/>
          </p:cNvSpPr>
          <p:nvPr/>
        </p:nvSpPr>
        <p:spPr>
          <a:xfrm>
            <a:off x="583472" y="3523817"/>
            <a:ext cx="10981510" cy="894503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Sorry. That’s not the right answer. Try again.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6DF4F662-3E0A-7AE5-7E83-BB9CF843863E}"/>
              </a:ext>
            </a:extLst>
          </p:cNvPr>
          <p:cNvSpPr txBox="1">
            <a:spLocks/>
          </p:cNvSpPr>
          <p:nvPr/>
        </p:nvSpPr>
        <p:spPr>
          <a:xfrm>
            <a:off x="583472" y="3524552"/>
            <a:ext cx="10981510" cy="894503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 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digraph</a:t>
            </a:r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how a word looks when written.</a:t>
            </a:r>
          </a:p>
        </p:txBody>
      </p:sp>
      <p:pic>
        <p:nvPicPr>
          <p:cNvPr id="7" name="Picture 6" descr="A picture containing wheel&#10;&#10;Description automatically generated">
            <a:extLst>
              <a:ext uri="{FF2B5EF4-FFF2-40B4-BE49-F238E27FC236}">
                <a16:creationId xmlns:a16="http://schemas.microsoft.com/office/drawing/2014/main" id="{A82C2FEB-EE39-CD09-539A-CAC1699C4B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53548" y="6858000"/>
            <a:ext cx="3344348" cy="312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4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7037E-6 L 0.0237 -1.03032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-5152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5" grpId="0" animBg="1"/>
      <p:bldP spid="29" grpId="0" animBg="1"/>
      <p:bldP spid="29" grpId="1" animBg="1"/>
      <p:bldP spid="10" grpId="0" animBg="1"/>
      <p:bldP spid="10" grpId="1" animBg="1"/>
      <p:bldP spid="30" grpId="0" animBg="1"/>
      <p:bldP spid="30" grpId="1" animBg="1"/>
      <p:bldP spid="26" grpId="0" animBg="1"/>
      <p:bldP spid="26" grpId="1" animBg="1"/>
      <p:bldP spid="32" grpId="0" animBg="1"/>
      <p:bldP spid="32" grpId="1" animBg="1"/>
      <p:bldP spid="27" grpId="0" animBg="1"/>
      <p:bldP spid="2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Diagram&#10;&#10;Description automatically generated">
            <a:extLst>
              <a:ext uri="{FF2B5EF4-FFF2-40B4-BE49-F238E27FC236}">
                <a16:creationId xmlns:a16="http://schemas.microsoft.com/office/drawing/2014/main" id="{33479EAB-6C1B-FF1D-1B46-0A7AABA351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544" y="0"/>
            <a:ext cx="12235543" cy="687905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0800" y="470581"/>
            <a:ext cx="7010400" cy="1741712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Who can remember </a:t>
            </a: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what a </a:t>
            </a:r>
            <a:r>
              <a:rPr lang="en-GB" sz="4400" u="sng" dirty="0">
                <a:solidFill>
                  <a:srgbClr val="FFFF00"/>
                </a:solidFill>
              </a:rPr>
              <a:t>digraph</a:t>
            </a:r>
            <a:r>
              <a:rPr lang="en-GB" sz="4400" dirty="0">
                <a:solidFill>
                  <a:schemeClr val="bg1"/>
                </a:solidFill>
              </a:rPr>
              <a:t> is?</a:t>
            </a:r>
            <a:endParaRPr lang="en-GB" sz="4400" b="1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FC89A2B-313E-05BD-C58B-E78B92DDA047}"/>
              </a:ext>
            </a:extLst>
          </p:cNvPr>
          <p:cNvSpPr txBox="1">
            <a:spLocks/>
          </p:cNvSpPr>
          <p:nvPr/>
        </p:nvSpPr>
        <p:spPr>
          <a:xfrm>
            <a:off x="605245" y="5579229"/>
            <a:ext cx="10981510" cy="894504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Well done! </a:t>
            </a:r>
          </a:p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 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digraph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two letters that make a phoneme or sound. </a:t>
            </a:r>
          </a:p>
        </p:txBody>
      </p:sp>
      <p:pic>
        <p:nvPicPr>
          <p:cNvPr id="7" name="Picture 6" descr="A picture containing wheel&#10;&#10;Description automatically generated">
            <a:extLst>
              <a:ext uri="{FF2B5EF4-FFF2-40B4-BE49-F238E27FC236}">
                <a16:creationId xmlns:a16="http://schemas.microsoft.com/office/drawing/2014/main" id="{A82C2FEB-EE39-CD09-539A-CAC1699C4B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3544" y="0"/>
            <a:ext cx="3344348" cy="312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821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87984EDE-40C6-A573-1AF8-897D56903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0800" y="470581"/>
            <a:ext cx="7010400" cy="1741712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Who can remember </a:t>
            </a: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what a </a:t>
            </a:r>
            <a:r>
              <a:rPr lang="en-GB" sz="4400" u="sng" dirty="0">
                <a:solidFill>
                  <a:srgbClr val="FFFF00"/>
                </a:solidFill>
              </a:rPr>
              <a:t>split digraph</a:t>
            </a:r>
            <a:r>
              <a:rPr lang="en-GB" sz="4400" dirty="0">
                <a:solidFill>
                  <a:schemeClr val="bg1"/>
                </a:solidFill>
              </a:rPr>
              <a:t> is?</a:t>
            </a:r>
            <a:endParaRPr lang="en-GB" sz="4400" b="1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FC89A2B-313E-05BD-C58B-E78B92DDA047}"/>
              </a:ext>
            </a:extLst>
          </p:cNvPr>
          <p:cNvSpPr txBox="1">
            <a:spLocks/>
          </p:cNvSpPr>
          <p:nvPr/>
        </p:nvSpPr>
        <p:spPr>
          <a:xfrm>
            <a:off x="605244" y="3498177"/>
            <a:ext cx="10981510" cy="894504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Well done! A 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split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digraph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where the two letters forming the digraph are split up in the word when written.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E5D7B89-D295-144A-4C37-2529AC219181}"/>
              </a:ext>
            </a:extLst>
          </p:cNvPr>
          <p:cNvSpPr txBox="1">
            <a:spLocks/>
          </p:cNvSpPr>
          <p:nvPr/>
        </p:nvSpPr>
        <p:spPr>
          <a:xfrm>
            <a:off x="605244" y="3499975"/>
            <a:ext cx="10981510" cy="894504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 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split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digraph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where the two letters forming the digraph are split up in the word when written. </a:t>
            </a: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5218C48B-BB58-D38F-E782-04E0ECA9272B}"/>
              </a:ext>
            </a:extLst>
          </p:cNvPr>
          <p:cNvSpPr txBox="1">
            <a:spLocks/>
          </p:cNvSpPr>
          <p:nvPr/>
        </p:nvSpPr>
        <p:spPr>
          <a:xfrm>
            <a:off x="583472" y="5690900"/>
            <a:ext cx="10981510" cy="894503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Sorry. That’s not the right answer. Try again.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58789B2-3A5E-336E-BE25-44B04666A55F}"/>
              </a:ext>
            </a:extLst>
          </p:cNvPr>
          <p:cNvSpPr txBox="1">
            <a:spLocks/>
          </p:cNvSpPr>
          <p:nvPr/>
        </p:nvSpPr>
        <p:spPr>
          <a:xfrm>
            <a:off x="583472" y="5676186"/>
            <a:ext cx="10981510" cy="894503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 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split digraph</a:t>
            </a:r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where the word can be pronounced into different ways.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4158750-01B2-A4FE-2517-3DBE5995AB19}"/>
              </a:ext>
            </a:extLst>
          </p:cNvPr>
          <p:cNvSpPr txBox="1">
            <a:spLocks/>
          </p:cNvSpPr>
          <p:nvPr/>
        </p:nvSpPr>
        <p:spPr>
          <a:xfrm>
            <a:off x="583472" y="4606991"/>
            <a:ext cx="10981510" cy="894503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Sorry. That’s not the right answer. Try again.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E13DBF27-16CD-FEAB-7A4C-E1C9C7344785}"/>
              </a:ext>
            </a:extLst>
          </p:cNvPr>
          <p:cNvSpPr txBox="1">
            <a:spLocks/>
          </p:cNvSpPr>
          <p:nvPr/>
        </p:nvSpPr>
        <p:spPr>
          <a:xfrm>
            <a:off x="583472" y="4599634"/>
            <a:ext cx="10981510" cy="894503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 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split digraph</a:t>
            </a:r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a digraph that is at the end of a word.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86BF5CF2-C91A-2D37-8568-232041F0BC33}"/>
              </a:ext>
            </a:extLst>
          </p:cNvPr>
          <p:cNvSpPr txBox="1">
            <a:spLocks/>
          </p:cNvSpPr>
          <p:nvPr/>
        </p:nvSpPr>
        <p:spPr>
          <a:xfrm>
            <a:off x="605244" y="2435989"/>
            <a:ext cx="10981510" cy="894503"/>
          </a:xfrm>
          <a:prstGeom prst="roundRect">
            <a:avLst>
              <a:gd name="adj" fmla="val 21923"/>
            </a:avLst>
          </a:prstGeom>
          <a:solidFill>
            <a:srgbClr val="FF0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Sorry. That’s not the right answer. Try again.</a:t>
            </a: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6DF4F662-3E0A-7AE5-7E83-BB9CF843863E}"/>
              </a:ext>
            </a:extLst>
          </p:cNvPr>
          <p:cNvSpPr txBox="1">
            <a:spLocks/>
          </p:cNvSpPr>
          <p:nvPr/>
        </p:nvSpPr>
        <p:spPr>
          <a:xfrm>
            <a:off x="605244" y="2469119"/>
            <a:ext cx="10981510" cy="894503"/>
          </a:xfrm>
          <a:prstGeom prst="roundRect">
            <a:avLst>
              <a:gd name="adj" fmla="val 21923"/>
            </a:avLst>
          </a:prstGeom>
          <a:solidFill>
            <a:srgbClr val="FF0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A 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split digraph</a:t>
            </a:r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a word with a hyphen (-).</a:t>
            </a:r>
          </a:p>
        </p:txBody>
      </p:sp>
      <p:pic>
        <p:nvPicPr>
          <p:cNvPr id="7" name="Picture 6" descr="A picture containing wheel&#10;&#10;Description automatically generated">
            <a:extLst>
              <a:ext uri="{FF2B5EF4-FFF2-40B4-BE49-F238E27FC236}">
                <a16:creationId xmlns:a16="http://schemas.microsoft.com/office/drawing/2014/main" id="{A82C2FEB-EE39-CD09-539A-CAC1699C4B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53548" y="6858000"/>
            <a:ext cx="3344348" cy="312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87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7037E-6 L 0.0237 -1.03032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5" y="-5152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5" grpId="0" animBg="1"/>
      <p:bldP spid="29" grpId="0" animBg="1"/>
      <p:bldP spid="29" grpId="1" animBg="1"/>
      <p:bldP spid="10" grpId="0" animBg="1"/>
      <p:bldP spid="10" grpId="1" animBg="1"/>
      <p:bldP spid="30" grpId="0" animBg="1"/>
      <p:bldP spid="30" grpId="1" animBg="1"/>
      <p:bldP spid="26" grpId="0" animBg="1"/>
      <p:bldP spid="26" grpId="1" animBg="1"/>
      <p:bldP spid="32" grpId="0" animBg="1"/>
      <p:bldP spid="32" grpId="1" animBg="1"/>
      <p:bldP spid="27" grpId="0" animBg="1"/>
      <p:bldP spid="2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hape&#10;&#10;Description automatically generated">
            <a:extLst>
              <a:ext uri="{FF2B5EF4-FFF2-40B4-BE49-F238E27FC236}">
                <a16:creationId xmlns:a16="http://schemas.microsoft.com/office/drawing/2014/main" id="{87984EDE-40C6-A573-1AF8-897D569039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0800" y="470581"/>
            <a:ext cx="7010400" cy="1741712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Who can remember </a:t>
            </a:r>
          </a:p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what a </a:t>
            </a:r>
            <a:r>
              <a:rPr lang="en-GB" sz="4400" u="sng" dirty="0">
                <a:solidFill>
                  <a:srgbClr val="FFFF00"/>
                </a:solidFill>
              </a:rPr>
              <a:t>split digraph</a:t>
            </a:r>
            <a:r>
              <a:rPr lang="en-GB" sz="4400" dirty="0">
                <a:solidFill>
                  <a:schemeClr val="bg1"/>
                </a:solidFill>
              </a:rPr>
              <a:t> is?</a:t>
            </a:r>
            <a:endParaRPr lang="en-GB" sz="4400" b="1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3FC89A2B-313E-05BD-C58B-E78B92DDA047}"/>
              </a:ext>
            </a:extLst>
          </p:cNvPr>
          <p:cNvSpPr txBox="1">
            <a:spLocks/>
          </p:cNvSpPr>
          <p:nvPr/>
        </p:nvSpPr>
        <p:spPr>
          <a:xfrm>
            <a:off x="605244" y="3498177"/>
            <a:ext cx="10981510" cy="894504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Well done! A 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split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digraph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is where the two letters forming the digraph are split up in the word when written. </a:t>
            </a:r>
          </a:p>
        </p:txBody>
      </p:sp>
      <p:pic>
        <p:nvPicPr>
          <p:cNvPr id="7" name="Picture 6" descr="A picture containing wheel&#10;&#10;Description automatically generated">
            <a:extLst>
              <a:ext uri="{FF2B5EF4-FFF2-40B4-BE49-F238E27FC236}">
                <a16:creationId xmlns:a16="http://schemas.microsoft.com/office/drawing/2014/main" id="{A82C2FEB-EE39-CD09-539A-CAC1699C4B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478" y="-218677"/>
            <a:ext cx="3344348" cy="312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675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pattern&#10;&#10;Description automatically generated">
            <a:extLst>
              <a:ext uri="{FF2B5EF4-FFF2-40B4-BE49-F238E27FC236}">
                <a16:creationId xmlns:a16="http://schemas.microsoft.com/office/drawing/2014/main" id="{AF5A7BF2-9A77-313F-144C-1A6DF2B5BB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" y="0"/>
            <a:ext cx="12187939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5821" y="912584"/>
            <a:ext cx="7010400" cy="906039"/>
          </a:xfrm>
          <a:prstGeom prst="round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Can you spot a </a:t>
            </a:r>
            <a:r>
              <a:rPr lang="en-GB" sz="4400" u="sng" dirty="0">
                <a:solidFill>
                  <a:srgbClr val="FFFF00"/>
                </a:solidFill>
              </a:rPr>
              <a:t>pattern</a:t>
            </a:r>
            <a:r>
              <a:rPr lang="en-GB" sz="4400" dirty="0">
                <a:solidFill>
                  <a:schemeClr val="bg1"/>
                </a:solidFill>
              </a:rPr>
              <a:t>?</a:t>
            </a:r>
            <a:endParaRPr lang="en-GB" sz="4400" b="1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E5D7B89-D295-144A-4C37-2529AC219181}"/>
              </a:ext>
            </a:extLst>
          </p:cNvPr>
          <p:cNvSpPr txBox="1">
            <a:spLocks/>
          </p:cNvSpPr>
          <p:nvPr/>
        </p:nvSpPr>
        <p:spPr>
          <a:xfrm>
            <a:off x="5090570" y="2301933"/>
            <a:ext cx="1749766" cy="894504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those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5218C48B-BB58-D38F-E782-04E0ECA9272B}"/>
              </a:ext>
            </a:extLst>
          </p:cNvPr>
          <p:cNvSpPr txBox="1">
            <a:spLocks/>
          </p:cNvSpPr>
          <p:nvPr/>
        </p:nvSpPr>
        <p:spPr>
          <a:xfrm>
            <a:off x="4050800" y="3536492"/>
            <a:ext cx="1749600" cy="894503"/>
          </a:xfrm>
          <a:prstGeom prst="roundRect">
            <a:avLst>
              <a:gd name="adj" fmla="val 21923"/>
            </a:avLst>
          </a:prstGeom>
          <a:solidFill>
            <a:srgbClr val="FF0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hope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58789B2-3A5E-336E-BE25-44B04666A55F}"/>
              </a:ext>
            </a:extLst>
          </p:cNvPr>
          <p:cNvSpPr txBox="1">
            <a:spLocks/>
          </p:cNvSpPr>
          <p:nvPr/>
        </p:nvSpPr>
        <p:spPr>
          <a:xfrm>
            <a:off x="7208808" y="2301933"/>
            <a:ext cx="1749600" cy="894503"/>
          </a:xfrm>
          <a:prstGeom prst="roundRect">
            <a:avLst>
              <a:gd name="adj" fmla="val 21923"/>
            </a:avLst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woke</a:t>
            </a: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84158750-01B2-A4FE-2517-3DBE5995AB19}"/>
              </a:ext>
            </a:extLst>
          </p:cNvPr>
          <p:cNvSpPr txBox="1">
            <a:spLocks/>
          </p:cNvSpPr>
          <p:nvPr/>
        </p:nvSpPr>
        <p:spPr>
          <a:xfrm>
            <a:off x="6096000" y="3536492"/>
            <a:ext cx="1749600" cy="894503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hole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86BF5CF2-C91A-2D37-8568-232041F0BC33}"/>
              </a:ext>
            </a:extLst>
          </p:cNvPr>
          <p:cNvSpPr txBox="1">
            <a:spLocks/>
          </p:cNvSpPr>
          <p:nvPr/>
        </p:nvSpPr>
        <p:spPr>
          <a:xfrm>
            <a:off x="2972498" y="2301933"/>
            <a:ext cx="1749600" cy="894503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home</a:t>
            </a:r>
          </a:p>
        </p:txBody>
      </p:sp>
      <p:pic>
        <p:nvPicPr>
          <p:cNvPr id="7" name="Picture 6" descr="A picture containing wheel&#10;&#10;Description automatically generated">
            <a:extLst>
              <a:ext uri="{FF2B5EF4-FFF2-40B4-BE49-F238E27FC236}">
                <a16:creationId xmlns:a16="http://schemas.microsoft.com/office/drawing/2014/main" id="{A82C2FEB-EE39-CD09-539A-CAC1699C4B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1850" y="1310767"/>
            <a:ext cx="3344348" cy="3120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312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9" grpId="0" animBg="1"/>
      <p:bldP spid="10" grpId="0" animBg="1"/>
      <p:bldP spid="30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Background pattern&#10;&#10;Description automatically generated">
            <a:extLst>
              <a:ext uri="{FF2B5EF4-FFF2-40B4-BE49-F238E27FC236}">
                <a16:creationId xmlns:a16="http://schemas.microsoft.com/office/drawing/2014/main" id="{35E946BA-26E4-1F54-8770-2928F87E0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" y="0"/>
            <a:ext cx="12187939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60253" y="908201"/>
            <a:ext cx="7010400" cy="894504"/>
          </a:xfrm>
          <a:prstGeom prst="round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They all have the </a:t>
            </a:r>
            <a:r>
              <a:rPr lang="en-GB" sz="4400" u="sng" dirty="0">
                <a:solidFill>
                  <a:schemeClr val="bg1"/>
                </a:solidFill>
              </a:rPr>
              <a:t>split digraph</a:t>
            </a:r>
            <a:r>
              <a:rPr lang="en-GB" sz="4400" dirty="0">
                <a:solidFill>
                  <a:schemeClr val="bg1"/>
                </a:solidFill>
              </a:rPr>
              <a:t> </a:t>
            </a:r>
            <a:r>
              <a:rPr lang="en-GB" sz="4400" u="sng">
                <a:solidFill>
                  <a:srgbClr val="FFFF00"/>
                </a:solidFill>
                <a:latin typeface="Andika"/>
                <a:ea typeface="Andika"/>
                <a:cs typeface="Andika"/>
              </a:rPr>
              <a:t>o-e</a:t>
            </a:r>
            <a:r>
              <a:rPr lang="en-GB" sz="440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14" name="Picture 13" descr="A picture containing wheel&#10;&#10;Description automatically generated">
            <a:extLst>
              <a:ext uri="{FF2B5EF4-FFF2-40B4-BE49-F238E27FC236}">
                <a16:creationId xmlns:a16="http://schemas.microsoft.com/office/drawing/2014/main" id="{3D8F28E1-76F7-0FB7-CF86-B28E22A52D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1850" y="1310767"/>
            <a:ext cx="3344348" cy="312022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6E32103-C6B1-77B2-5453-7367F05B46BF}"/>
              </a:ext>
            </a:extLst>
          </p:cNvPr>
          <p:cNvSpPr txBox="1">
            <a:spLocks/>
          </p:cNvSpPr>
          <p:nvPr/>
        </p:nvSpPr>
        <p:spPr>
          <a:xfrm>
            <a:off x="5090570" y="2301933"/>
            <a:ext cx="1749766" cy="894504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th</a:t>
            </a:r>
            <a:r>
              <a:rPr lang="en-GB" sz="36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s</a:t>
            </a:r>
            <a:r>
              <a:rPr lang="en-GB" sz="36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E3FA050-034A-59E4-4BC5-00580B8FDD0B}"/>
              </a:ext>
            </a:extLst>
          </p:cNvPr>
          <p:cNvSpPr txBox="1">
            <a:spLocks/>
          </p:cNvSpPr>
          <p:nvPr/>
        </p:nvSpPr>
        <p:spPr>
          <a:xfrm>
            <a:off x="4050800" y="3536492"/>
            <a:ext cx="1749600" cy="894503"/>
          </a:xfrm>
          <a:prstGeom prst="roundRect">
            <a:avLst>
              <a:gd name="adj" fmla="val 21923"/>
            </a:avLst>
          </a:prstGeom>
          <a:solidFill>
            <a:srgbClr val="FF0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p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sz="3100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76289BF-393F-FE8E-918B-F1A6FED2B2D3}"/>
              </a:ext>
            </a:extLst>
          </p:cNvPr>
          <p:cNvSpPr txBox="1">
            <a:spLocks/>
          </p:cNvSpPr>
          <p:nvPr/>
        </p:nvSpPr>
        <p:spPr>
          <a:xfrm>
            <a:off x="7208808" y="2301933"/>
            <a:ext cx="1749600" cy="894503"/>
          </a:xfrm>
          <a:prstGeom prst="roundRect">
            <a:avLst>
              <a:gd name="adj" fmla="val 21923"/>
            </a:avLst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w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k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sz="3100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5667344F-531A-8EA8-C13B-4285A39C695A}"/>
              </a:ext>
            </a:extLst>
          </p:cNvPr>
          <p:cNvSpPr txBox="1">
            <a:spLocks/>
          </p:cNvSpPr>
          <p:nvPr/>
        </p:nvSpPr>
        <p:spPr>
          <a:xfrm>
            <a:off x="6096000" y="3536492"/>
            <a:ext cx="1749600" cy="894503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</a:t>
            </a:r>
            <a:r>
              <a:rPr lang="en-GB" sz="36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l</a:t>
            </a:r>
            <a:r>
              <a:rPr lang="en-GB" sz="36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sz="3600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089D5B4B-5219-B8CD-04D1-A4E6ECAAEBBD}"/>
              </a:ext>
            </a:extLst>
          </p:cNvPr>
          <p:cNvSpPr txBox="1">
            <a:spLocks/>
          </p:cNvSpPr>
          <p:nvPr/>
        </p:nvSpPr>
        <p:spPr>
          <a:xfrm>
            <a:off x="2972498" y="2301933"/>
            <a:ext cx="1749600" cy="894503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sz="31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m</a:t>
            </a:r>
            <a:r>
              <a:rPr lang="en-GB" sz="3100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DA6AF87F-2397-CB02-5106-C93691B8D9CC}"/>
              </a:ext>
            </a:extLst>
          </p:cNvPr>
          <p:cNvSpPr txBox="1">
            <a:spLocks/>
          </p:cNvSpPr>
          <p:nvPr/>
        </p:nvSpPr>
        <p:spPr>
          <a:xfrm>
            <a:off x="1603899" y="4652729"/>
            <a:ext cx="8984202" cy="894504"/>
          </a:xfrm>
          <a:prstGeom prst="round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4400" dirty="0">
                <a:solidFill>
                  <a:schemeClr val="bg1"/>
                </a:solidFill>
              </a:rPr>
              <a:t>Can you see the </a:t>
            </a:r>
            <a:r>
              <a:rPr lang="en-GB" sz="4400" u="sng" dirty="0">
                <a:solidFill>
                  <a:srgbClr val="FFFF00"/>
                </a:solidFill>
              </a:rPr>
              <a:t>o</a:t>
            </a:r>
            <a:r>
              <a:rPr lang="en-GB" sz="4400" dirty="0">
                <a:solidFill>
                  <a:schemeClr val="bg1"/>
                </a:solidFill>
              </a:rPr>
              <a:t> and the </a:t>
            </a:r>
            <a:r>
              <a:rPr lang="en-GB" sz="4400" u="sng" dirty="0">
                <a:solidFill>
                  <a:srgbClr val="FFFF00"/>
                </a:solidFill>
              </a:rPr>
              <a:t>e</a:t>
            </a:r>
            <a:r>
              <a:rPr lang="en-GB" sz="4400" dirty="0">
                <a:solidFill>
                  <a:schemeClr val="bg1"/>
                </a:solidFill>
              </a:rPr>
              <a:t> in each word?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55DD5F8-7815-F7BC-1DBA-3644648AB649}"/>
              </a:ext>
            </a:extLst>
          </p:cNvPr>
          <p:cNvSpPr txBox="1">
            <a:spLocks/>
          </p:cNvSpPr>
          <p:nvPr/>
        </p:nvSpPr>
        <p:spPr>
          <a:xfrm>
            <a:off x="790113" y="5741077"/>
            <a:ext cx="10582182" cy="894504"/>
          </a:xfrm>
          <a:prstGeom prst="roundRect">
            <a:avLst/>
          </a:prstGeom>
          <a:solidFill>
            <a:srgbClr val="00206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4400" dirty="0">
                <a:solidFill>
                  <a:schemeClr val="bg1"/>
                </a:solidFill>
              </a:rPr>
              <a:t>What letter is between the</a:t>
            </a:r>
            <a:r>
              <a:rPr lang="en-GB" sz="4400" dirty="0">
                <a:solidFill>
                  <a:srgbClr val="FFFF00"/>
                </a:solidFill>
              </a:rPr>
              <a:t> </a:t>
            </a:r>
            <a:r>
              <a:rPr lang="en-GB" sz="4400" u="sng" dirty="0">
                <a:solidFill>
                  <a:srgbClr val="FFFF00"/>
                </a:solidFill>
              </a:rPr>
              <a:t>o</a:t>
            </a:r>
            <a:r>
              <a:rPr lang="en-GB" sz="4400" dirty="0">
                <a:solidFill>
                  <a:schemeClr val="bg1"/>
                </a:solidFill>
              </a:rPr>
              <a:t> and the </a:t>
            </a:r>
            <a:r>
              <a:rPr lang="en-GB" sz="4400" u="sng" dirty="0">
                <a:solidFill>
                  <a:srgbClr val="FFFF00"/>
                </a:solidFill>
              </a:rPr>
              <a:t>e</a:t>
            </a:r>
            <a:r>
              <a:rPr lang="en-GB" sz="4400" dirty="0">
                <a:solidFill>
                  <a:schemeClr val="bg1"/>
                </a:solidFill>
              </a:rPr>
              <a:t> in each word? </a:t>
            </a:r>
          </a:p>
        </p:txBody>
      </p:sp>
    </p:spTree>
    <p:extLst>
      <p:ext uri="{BB962C8B-B14F-4D97-AF65-F5344CB8AC3E}">
        <p14:creationId xmlns:p14="http://schemas.microsoft.com/office/powerpoint/2010/main" val="3290956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outdoor, light, outdoor object, day&#10;&#10;Description automatically generated">
            <a:extLst>
              <a:ext uri="{FF2B5EF4-FFF2-40B4-BE49-F238E27FC236}">
                <a16:creationId xmlns:a16="http://schemas.microsoft.com/office/drawing/2014/main" id="{A5DA4CED-B566-7E0C-F072-EED1109B3C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2" y="470581"/>
            <a:ext cx="11301820" cy="1496117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Can you put the words into the phoneme frame?</a:t>
            </a: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</p:txBody>
      </p:sp>
      <p:pic>
        <p:nvPicPr>
          <p:cNvPr id="54" name="Picture 53" descr="A close-up of a toy&#10;&#10;Description automatically generated with medium confidence">
            <a:extLst>
              <a:ext uri="{FF2B5EF4-FFF2-40B4-BE49-F238E27FC236}">
                <a16:creationId xmlns:a16="http://schemas.microsoft.com/office/drawing/2014/main" id="{25788904-EE9C-DA9B-7F1C-6FD3ADA235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35" y="2252287"/>
            <a:ext cx="2888220" cy="3721271"/>
          </a:xfrm>
          <a:prstGeom prst="rect">
            <a:avLst/>
          </a:prstGeom>
        </p:spPr>
      </p:pic>
      <p:sp>
        <p:nvSpPr>
          <p:cNvPr id="64" name="Title 1">
            <a:extLst>
              <a:ext uri="{FF2B5EF4-FFF2-40B4-BE49-F238E27FC236}">
                <a16:creationId xmlns:a16="http://schemas.microsoft.com/office/drawing/2014/main" id="{158BDBF5-0194-ED8B-7950-3675B9B466FB}"/>
              </a:ext>
            </a:extLst>
          </p:cNvPr>
          <p:cNvSpPr txBox="1">
            <a:spLocks/>
          </p:cNvSpPr>
          <p:nvPr/>
        </p:nvSpPr>
        <p:spPr>
          <a:xfrm>
            <a:off x="3256761" y="3474146"/>
            <a:ext cx="2402486" cy="985336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m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65" name="Title 1">
            <a:extLst>
              <a:ext uri="{FF2B5EF4-FFF2-40B4-BE49-F238E27FC236}">
                <a16:creationId xmlns:a16="http://schemas.microsoft.com/office/drawing/2014/main" id="{13F8CD7F-9472-BCDB-7920-5837B968B64B}"/>
              </a:ext>
            </a:extLst>
          </p:cNvPr>
          <p:cNvSpPr txBox="1">
            <a:spLocks/>
          </p:cNvSpPr>
          <p:nvPr/>
        </p:nvSpPr>
        <p:spPr>
          <a:xfrm>
            <a:off x="3269761" y="2080998"/>
            <a:ext cx="2402486" cy="1053648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w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k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</a:p>
        </p:txBody>
      </p:sp>
      <p:sp>
        <p:nvSpPr>
          <p:cNvPr id="66" name="Title 1">
            <a:extLst>
              <a:ext uri="{FF2B5EF4-FFF2-40B4-BE49-F238E27FC236}">
                <a16:creationId xmlns:a16="http://schemas.microsoft.com/office/drawing/2014/main" id="{DA102294-4A7D-B373-1A37-87419CA69B1D}"/>
              </a:ext>
            </a:extLst>
          </p:cNvPr>
          <p:cNvSpPr txBox="1">
            <a:spLocks/>
          </p:cNvSpPr>
          <p:nvPr/>
        </p:nvSpPr>
        <p:spPr>
          <a:xfrm>
            <a:off x="3242334" y="4798983"/>
            <a:ext cx="2402486" cy="1011101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h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l</a:t>
            </a:r>
            <a:r>
              <a:rPr lang="en-GB" u="sng" dirty="0">
                <a:solidFill>
                  <a:srgbClr val="FFFF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e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D1F8AE9-105E-CCD9-AE2C-78AC5D458175}"/>
              </a:ext>
            </a:extLst>
          </p:cNvPr>
          <p:cNvSpPr/>
          <p:nvPr/>
        </p:nvSpPr>
        <p:spPr>
          <a:xfrm>
            <a:off x="8108999" y="5063879"/>
            <a:ext cx="697428" cy="65063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6C45BD7A-63A4-DDC5-27AC-B2457F0C1866}"/>
              </a:ext>
            </a:extLst>
          </p:cNvPr>
          <p:cNvSpPr/>
          <p:nvPr/>
        </p:nvSpPr>
        <p:spPr>
          <a:xfrm>
            <a:off x="7422375" y="4846200"/>
            <a:ext cx="685800" cy="86831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FBB470B-73E9-57D5-143A-26367B0E35DB}"/>
              </a:ext>
            </a:extLst>
          </p:cNvPr>
          <p:cNvSpPr txBox="1"/>
          <p:nvPr/>
        </p:nvSpPr>
        <p:spPr>
          <a:xfrm>
            <a:off x="8097202" y="4942308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7" name="Arrow: Right 86">
            <a:extLst>
              <a:ext uri="{FF2B5EF4-FFF2-40B4-BE49-F238E27FC236}">
                <a16:creationId xmlns:a16="http://schemas.microsoft.com/office/drawing/2014/main" id="{A69AD2E8-0072-AFE5-11CF-9FDB8BC2E763}"/>
              </a:ext>
            </a:extLst>
          </p:cNvPr>
          <p:cNvSpPr/>
          <p:nvPr/>
        </p:nvSpPr>
        <p:spPr>
          <a:xfrm>
            <a:off x="5908431" y="2602523"/>
            <a:ext cx="1362807" cy="184639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Arrow: Right 87">
            <a:extLst>
              <a:ext uri="{FF2B5EF4-FFF2-40B4-BE49-F238E27FC236}">
                <a16:creationId xmlns:a16="http://schemas.microsoft.com/office/drawing/2014/main" id="{227C2EB7-D415-E262-1CF1-5B8D11580F71}"/>
              </a:ext>
            </a:extLst>
          </p:cNvPr>
          <p:cNvSpPr/>
          <p:nvPr/>
        </p:nvSpPr>
        <p:spPr>
          <a:xfrm>
            <a:off x="5903971" y="3856181"/>
            <a:ext cx="1362807" cy="184639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Arrow: Right 88">
            <a:extLst>
              <a:ext uri="{FF2B5EF4-FFF2-40B4-BE49-F238E27FC236}">
                <a16:creationId xmlns:a16="http://schemas.microsoft.com/office/drawing/2014/main" id="{70586890-A00E-9746-84EE-8FCB463825EE}"/>
              </a:ext>
            </a:extLst>
          </p:cNvPr>
          <p:cNvSpPr/>
          <p:nvPr/>
        </p:nvSpPr>
        <p:spPr>
          <a:xfrm>
            <a:off x="5848743" y="5241327"/>
            <a:ext cx="1362807" cy="184639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56369711-66FC-7788-EF59-76A3115A4486}"/>
              </a:ext>
            </a:extLst>
          </p:cNvPr>
          <p:cNvSpPr/>
          <p:nvPr/>
        </p:nvSpPr>
        <p:spPr>
          <a:xfrm>
            <a:off x="9502484" y="3573796"/>
            <a:ext cx="685800" cy="65538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C7812D2-E74C-8A4F-39A8-ACB5960612BC}"/>
              </a:ext>
            </a:extLst>
          </p:cNvPr>
          <p:cNvSpPr txBox="1"/>
          <p:nvPr/>
        </p:nvSpPr>
        <p:spPr>
          <a:xfrm>
            <a:off x="7445192" y="4916291"/>
            <a:ext cx="674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h</a:t>
            </a:r>
            <a:endParaRPr lang="en-GB" sz="2800" dirty="0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94D78B5D-003A-1237-7932-9460F47B69BE}"/>
              </a:ext>
            </a:extLst>
          </p:cNvPr>
          <p:cNvSpPr/>
          <p:nvPr/>
        </p:nvSpPr>
        <p:spPr>
          <a:xfrm>
            <a:off x="7507422" y="2309814"/>
            <a:ext cx="685800" cy="66113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4C1BDAC-208C-C66A-594B-B86FE7267269}"/>
              </a:ext>
            </a:extLst>
          </p:cNvPr>
          <p:cNvSpPr txBox="1"/>
          <p:nvPr/>
        </p:nvSpPr>
        <p:spPr>
          <a:xfrm>
            <a:off x="7527579" y="2252287"/>
            <a:ext cx="6485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w</a:t>
            </a:r>
            <a:endParaRPr lang="en-GB" sz="2800" dirty="0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CCAA5802-A0C9-5439-EF45-CE673B10945D}"/>
              </a:ext>
            </a:extLst>
          </p:cNvPr>
          <p:cNvSpPr/>
          <p:nvPr/>
        </p:nvSpPr>
        <p:spPr>
          <a:xfrm>
            <a:off x="8197660" y="2309814"/>
            <a:ext cx="685800" cy="66112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BE3138C-B8C5-2407-5A39-9AC09488EFD8}"/>
              </a:ext>
            </a:extLst>
          </p:cNvPr>
          <p:cNvSpPr txBox="1"/>
          <p:nvPr/>
        </p:nvSpPr>
        <p:spPr>
          <a:xfrm>
            <a:off x="8193223" y="2253945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0CEF3747-7D75-33AD-7577-84154B37EFBF}"/>
              </a:ext>
            </a:extLst>
          </p:cNvPr>
          <p:cNvSpPr/>
          <p:nvPr/>
        </p:nvSpPr>
        <p:spPr>
          <a:xfrm>
            <a:off x="8806426" y="4846433"/>
            <a:ext cx="685800" cy="86831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82444109-046F-E710-1C73-F61BF07C3EEE}"/>
              </a:ext>
            </a:extLst>
          </p:cNvPr>
          <p:cNvSpPr/>
          <p:nvPr/>
        </p:nvSpPr>
        <p:spPr>
          <a:xfrm>
            <a:off x="9491926" y="5063879"/>
            <a:ext cx="697428" cy="65063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50B1725-0269-D664-7364-3D8A937C56A4}"/>
              </a:ext>
            </a:extLst>
          </p:cNvPr>
          <p:cNvGrpSpPr/>
          <p:nvPr/>
        </p:nvGrpSpPr>
        <p:grpSpPr>
          <a:xfrm>
            <a:off x="8409195" y="5357006"/>
            <a:ext cx="1467389" cy="753768"/>
            <a:chOff x="8481792" y="4870087"/>
            <a:chExt cx="1467389" cy="753768"/>
          </a:xfrm>
        </p:grpSpPr>
        <p:sp>
          <p:nvSpPr>
            <p:cNvPr id="99" name="Arc 98">
              <a:extLst>
                <a:ext uri="{FF2B5EF4-FFF2-40B4-BE49-F238E27FC236}">
                  <a16:creationId xmlns:a16="http://schemas.microsoft.com/office/drawing/2014/main" id="{C8CC5252-8877-E504-0540-AF8EF4D8EE85}"/>
                </a:ext>
              </a:extLst>
            </p:cNvPr>
            <p:cNvSpPr/>
            <p:nvPr/>
          </p:nvSpPr>
          <p:spPr>
            <a:xfrm rot="12319425" flipH="1">
              <a:off x="8481792" y="4870087"/>
              <a:ext cx="1134554" cy="753115"/>
            </a:xfrm>
            <a:prstGeom prst="arc">
              <a:avLst>
                <a:gd name="adj1" fmla="val 12591031"/>
                <a:gd name="adj2" fmla="val 19073292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Arc 99">
              <a:extLst>
                <a:ext uri="{FF2B5EF4-FFF2-40B4-BE49-F238E27FC236}">
                  <a16:creationId xmlns:a16="http://schemas.microsoft.com/office/drawing/2014/main" id="{28F4BC3C-D17D-D097-B9BE-A71B8B4694F9}"/>
                </a:ext>
              </a:extLst>
            </p:cNvPr>
            <p:cNvSpPr/>
            <p:nvPr/>
          </p:nvSpPr>
          <p:spPr>
            <a:xfrm rot="9280575">
              <a:off x="8814627" y="4870740"/>
              <a:ext cx="1134554" cy="753115"/>
            </a:xfrm>
            <a:prstGeom prst="arc">
              <a:avLst>
                <a:gd name="adj1" fmla="val 12591031"/>
                <a:gd name="adj2" fmla="val 18957771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8737B7A3-7A7B-B0E1-1BA1-F9529C601D05}"/>
              </a:ext>
            </a:extLst>
          </p:cNvPr>
          <p:cNvSpPr txBox="1"/>
          <p:nvPr/>
        </p:nvSpPr>
        <p:spPr>
          <a:xfrm>
            <a:off x="9487551" y="4948925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DF798F2-537E-0689-2DF6-B5D959E819F5}"/>
              </a:ext>
            </a:extLst>
          </p:cNvPr>
          <p:cNvSpPr txBox="1"/>
          <p:nvPr/>
        </p:nvSpPr>
        <p:spPr>
          <a:xfrm>
            <a:off x="8797584" y="4916292"/>
            <a:ext cx="674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l</a:t>
            </a:r>
            <a:endParaRPr lang="en-GB" sz="2800" dirty="0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0CB0B87F-CDD1-DC95-084F-010FE2674637}"/>
              </a:ext>
            </a:extLst>
          </p:cNvPr>
          <p:cNvSpPr/>
          <p:nvPr/>
        </p:nvSpPr>
        <p:spPr>
          <a:xfrm>
            <a:off x="8827298" y="3574477"/>
            <a:ext cx="685800" cy="65538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B087E6A-71E7-9324-6D1E-BD1AAB6A221A}"/>
              </a:ext>
            </a:extLst>
          </p:cNvPr>
          <p:cNvSpPr/>
          <p:nvPr/>
        </p:nvSpPr>
        <p:spPr>
          <a:xfrm>
            <a:off x="8141498" y="3574477"/>
            <a:ext cx="685800" cy="655384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6BA9DE0B-755F-D8D4-2509-001E8E27B0CC}"/>
              </a:ext>
            </a:extLst>
          </p:cNvPr>
          <p:cNvSpPr/>
          <p:nvPr/>
        </p:nvSpPr>
        <p:spPr>
          <a:xfrm>
            <a:off x="7454851" y="3361010"/>
            <a:ext cx="685800" cy="868311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835B579E-CA00-2524-2784-9FBF6134AC4E}"/>
              </a:ext>
            </a:extLst>
          </p:cNvPr>
          <p:cNvGrpSpPr/>
          <p:nvPr/>
        </p:nvGrpSpPr>
        <p:grpSpPr>
          <a:xfrm>
            <a:off x="8515749" y="3905855"/>
            <a:ext cx="1467389" cy="753768"/>
            <a:chOff x="8481792" y="4870087"/>
            <a:chExt cx="1467389" cy="753768"/>
          </a:xfrm>
        </p:grpSpPr>
        <p:sp>
          <p:nvSpPr>
            <p:cNvPr id="107" name="Arc 106">
              <a:extLst>
                <a:ext uri="{FF2B5EF4-FFF2-40B4-BE49-F238E27FC236}">
                  <a16:creationId xmlns:a16="http://schemas.microsoft.com/office/drawing/2014/main" id="{9C2C1D9E-8153-4489-E01B-6C4D8B2D6283}"/>
                </a:ext>
              </a:extLst>
            </p:cNvPr>
            <p:cNvSpPr/>
            <p:nvPr/>
          </p:nvSpPr>
          <p:spPr>
            <a:xfrm rot="12319425" flipH="1">
              <a:off x="8481792" y="4870087"/>
              <a:ext cx="1134554" cy="753115"/>
            </a:xfrm>
            <a:prstGeom prst="arc">
              <a:avLst>
                <a:gd name="adj1" fmla="val 12591031"/>
                <a:gd name="adj2" fmla="val 19073292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Arc 107">
              <a:extLst>
                <a:ext uri="{FF2B5EF4-FFF2-40B4-BE49-F238E27FC236}">
                  <a16:creationId xmlns:a16="http://schemas.microsoft.com/office/drawing/2014/main" id="{236BBB0E-4083-385B-1792-ECCC7B951E71}"/>
                </a:ext>
              </a:extLst>
            </p:cNvPr>
            <p:cNvSpPr/>
            <p:nvPr/>
          </p:nvSpPr>
          <p:spPr>
            <a:xfrm rot="9280575">
              <a:off x="8814627" y="4870740"/>
              <a:ext cx="1134554" cy="753115"/>
            </a:xfrm>
            <a:prstGeom prst="arc">
              <a:avLst>
                <a:gd name="adj1" fmla="val 12591031"/>
                <a:gd name="adj2" fmla="val 18957771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DB678F70-F37C-F311-13B6-424D07EFA387}"/>
              </a:ext>
            </a:extLst>
          </p:cNvPr>
          <p:cNvGrpSpPr/>
          <p:nvPr/>
        </p:nvGrpSpPr>
        <p:grpSpPr>
          <a:xfrm>
            <a:off x="8616618" y="2646100"/>
            <a:ext cx="1467389" cy="753768"/>
            <a:chOff x="8481792" y="4870087"/>
            <a:chExt cx="1467389" cy="753768"/>
          </a:xfrm>
        </p:grpSpPr>
        <p:sp>
          <p:nvSpPr>
            <p:cNvPr id="110" name="Arc 109">
              <a:extLst>
                <a:ext uri="{FF2B5EF4-FFF2-40B4-BE49-F238E27FC236}">
                  <a16:creationId xmlns:a16="http://schemas.microsoft.com/office/drawing/2014/main" id="{F23F021A-21BE-8973-98D7-8CA3246112A6}"/>
                </a:ext>
              </a:extLst>
            </p:cNvPr>
            <p:cNvSpPr/>
            <p:nvPr/>
          </p:nvSpPr>
          <p:spPr>
            <a:xfrm rot="12319425" flipH="1">
              <a:off x="8481792" y="4870087"/>
              <a:ext cx="1134554" cy="753115"/>
            </a:xfrm>
            <a:prstGeom prst="arc">
              <a:avLst>
                <a:gd name="adj1" fmla="val 12591031"/>
                <a:gd name="adj2" fmla="val 19073292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Arc 110">
              <a:extLst>
                <a:ext uri="{FF2B5EF4-FFF2-40B4-BE49-F238E27FC236}">
                  <a16:creationId xmlns:a16="http://schemas.microsoft.com/office/drawing/2014/main" id="{F5804B0C-87E3-9655-BC03-5FE77801A0FC}"/>
                </a:ext>
              </a:extLst>
            </p:cNvPr>
            <p:cNvSpPr/>
            <p:nvPr/>
          </p:nvSpPr>
          <p:spPr>
            <a:xfrm rot="9280575">
              <a:off x="8814627" y="4870740"/>
              <a:ext cx="1134554" cy="753115"/>
            </a:xfrm>
            <a:prstGeom prst="arc">
              <a:avLst>
                <a:gd name="adj1" fmla="val 12591031"/>
                <a:gd name="adj2" fmla="val 18957771"/>
              </a:avLst>
            </a:prstGeom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5316A83-4090-EF11-8C52-E749DE5E2A06}"/>
              </a:ext>
            </a:extLst>
          </p:cNvPr>
          <p:cNvSpPr/>
          <p:nvPr/>
        </p:nvSpPr>
        <p:spPr>
          <a:xfrm>
            <a:off x="8891181" y="2052717"/>
            <a:ext cx="685800" cy="919688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4A840631-5CA0-22AA-7194-9D7690210CE4}"/>
              </a:ext>
            </a:extLst>
          </p:cNvPr>
          <p:cNvSpPr/>
          <p:nvPr/>
        </p:nvSpPr>
        <p:spPr>
          <a:xfrm>
            <a:off x="9576981" y="2311275"/>
            <a:ext cx="685800" cy="661130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78FBA39-3DD2-533E-FE36-ABA7E5A564FD}"/>
              </a:ext>
            </a:extLst>
          </p:cNvPr>
          <p:cNvSpPr txBox="1"/>
          <p:nvPr/>
        </p:nvSpPr>
        <p:spPr>
          <a:xfrm>
            <a:off x="8909736" y="2244386"/>
            <a:ext cx="6757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k</a:t>
            </a:r>
            <a:endParaRPr lang="en-GB" sz="28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2AAD370-EBDF-34D8-5CB0-A5018807155B}"/>
              </a:ext>
            </a:extLst>
          </p:cNvPr>
          <p:cNvSpPr txBox="1"/>
          <p:nvPr/>
        </p:nvSpPr>
        <p:spPr>
          <a:xfrm>
            <a:off x="9578044" y="2236795"/>
            <a:ext cx="68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B0636BA7-2606-2C87-AE37-6E1B1F41B7A3}"/>
              </a:ext>
            </a:extLst>
          </p:cNvPr>
          <p:cNvSpPr txBox="1"/>
          <p:nvPr/>
        </p:nvSpPr>
        <p:spPr>
          <a:xfrm>
            <a:off x="7465217" y="3471460"/>
            <a:ext cx="6946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h</a:t>
            </a:r>
            <a:endParaRPr lang="en-GB" sz="28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F3DE848B-FA7E-0668-5B86-AD910EEEE0BC}"/>
              </a:ext>
            </a:extLst>
          </p:cNvPr>
          <p:cNvSpPr txBox="1"/>
          <p:nvPr/>
        </p:nvSpPr>
        <p:spPr>
          <a:xfrm>
            <a:off x="8125286" y="3493677"/>
            <a:ext cx="6946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9E50CF90-0AA7-7FE5-5D50-65BD31A3FB6B}"/>
              </a:ext>
            </a:extLst>
          </p:cNvPr>
          <p:cNvSpPr txBox="1"/>
          <p:nvPr/>
        </p:nvSpPr>
        <p:spPr>
          <a:xfrm>
            <a:off x="8844357" y="3496975"/>
            <a:ext cx="6687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m</a:t>
            </a:r>
            <a:endParaRPr lang="en-GB" sz="2800" dirty="0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A466EFFA-9D1B-13B8-F6D9-A3CC3F75659B}"/>
              </a:ext>
            </a:extLst>
          </p:cNvPr>
          <p:cNvSpPr txBox="1"/>
          <p:nvPr/>
        </p:nvSpPr>
        <p:spPr>
          <a:xfrm>
            <a:off x="9516930" y="3496976"/>
            <a:ext cx="69464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endParaRPr lang="en-GB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85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</p:childTnLst>
        </p:cTn>
      </p:par>
    </p:tnLst>
    <p:bldLst>
      <p:bldP spid="86" grpId="0"/>
      <p:bldP spid="87" grpId="0" animBg="1"/>
      <p:bldP spid="88" grpId="0" animBg="1"/>
      <p:bldP spid="89" grpId="0" animBg="1"/>
      <p:bldP spid="91" grpId="0"/>
      <p:bldP spid="93" grpId="0"/>
      <p:bldP spid="95" grpId="0"/>
      <p:bldP spid="101" grpId="0"/>
      <p:bldP spid="102" grpId="0"/>
      <p:bldP spid="114" grpId="0"/>
      <p:bldP spid="115" grpId="0"/>
      <p:bldP spid="116" grpId="0"/>
      <p:bldP spid="117" grpId="0"/>
      <p:bldP spid="118" grpId="0"/>
      <p:bldP spid="11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ndika">
      <a:majorFont>
        <a:latin typeface="Andika"/>
        <a:ea typeface=""/>
        <a:cs typeface=""/>
      </a:majorFont>
      <a:minorFont>
        <a:latin typeface="Andik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643</Words>
  <Application>Microsoft Office PowerPoint</Application>
  <PresentationFormat>Widescreen</PresentationFormat>
  <Paragraphs>136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 How to Use this Powerpoint</vt:lpstr>
      <vt:lpstr>Split digraphs i-e and o-e.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Here are this week’s spellings to practise: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Y5&amp;6 A –  Endings which sound like /ʃəs/ spelt –cious or –tious</dc:title>
  <dc:creator>Glen Jones</dc:creator>
  <cp:lastModifiedBy>Glen Jones</cp:lastModifiedBy>
  <cp:revision>46</cp:revision>
  <dcterms:created xsi:type="dcterms:W3CDTF">2022-05-31T09:42:07Z</dcterms:created>
  <dcterms:modified xsi:type="dcterms:W3CDTF">2022-08-16T14:29:50Z</dcterms:modified>
</cp:coreProperties>
</file>